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7"/>
  </p:notesMasterIdLst>
  <p:sldIdLst>
    <p:sldId id="256" r:id="rId5"/>
    <p:sldId id="257" r:id="rId6"/>
    <p:sldId id="258" r:id="rId7"/>
    <p:sldId id="263" r:id="rId8"/>
    <p:sldId id="264" r:id="rId9"/>
    <p:sldId id="284" r:id="rId10"/>
    <p:sldId id="272" r:id="rId11"/>
    <p:sldId id="282" r:id="rId12"/>
    <p:sldId id="335" r:id="rId13"/>
    <p:sldId id="336" r:id="rId14"/>
    <p:sldId id="337" r:id="rId15"/>
    <p:sldId id="339" r:id="rId16"/>
    <p:sldId id="338" r:id="rId17"/>
    <p:sldId id="340" r:id="rId18"/>
    <p:sldId id="260" r:id="rId19"/>
    <p:sldId id="266" r:id="rId20"/>
    <p:sldId id="343" r:id="rId21"/>
    <p:sldId id="270" r:id="rId22"/>
    <p:sldId id="316" r:id="rId23"/>
    <p:sldId id="317" r:id="rId24"/>
    <p:sldId id="294" r:id="rId25"/>
    <p:sldId id="319" r:id="rId26"/>
    <p:sldId id="295" r:id="rId27"/>
    <p:sldId id="320" r:id="rId28"/>
    <p:sldId id="321" r:id="rId29"/>
    <p:sldId id="322" r:id="rId30"/>
    <p:sldId id="344" r:id="rId31"/>
    <p:sldId id="271" r:id="rId32"/>
    <p:sldId id="291" r:id="rId33"/>
    <p:sldId id="292" r:id="rId34"/>
    <p:sldId id="286" r:id="rId35"/>
    <p:sldId id="293" r:id="rId36"/>
    <p:sldId id="287" r:id="rId37"/>
    <p:sldId id="345" r:id="rId38"/>
    <p:sldId id="341" r:id="rId39"/>
    <p:sldId id="296" r:id="rId40"/>
    <p:sldId id="299" r:id="rId41"/>
    <p:sldId id="300" r:id="rId42"/>
    <p:sldId id="297" r:id="rId43"/>
    <p:sldId id="298" r:id="rId44"/>
    <p:sldId id="301" r:id="rId45"/>
    <p:sldId id="302" r:id="rId46"/>
    <p:sldId id="303" r:id="rId47"/>
    <p:sldId id="305" r:id="rId48"/>
    <p:sldId id="306" r:id="rId49"/>
    <p:sldId id="307" r:id="rId50"/>
    <p:sldId id="309" r:id="rId51"/>
    <p:sldId id="311" r:id="rId52"/>
    <p:sldId id="310" r:id="rId53"/>
    <p:sldId id="312" r:id="rId54"/>
    <p:sldId id="313" r:id="rId55"/>
    <p:sldId id="314" r:id="rId56"/>
    <p:sldId id="315" r:id="rId57"/>
    <p:sldId id="261" r:id="rId58"/>
    <p:sldId id="280" r:id="rId59"/>
    <p:sldId id="278" r:id="rId60"/>
    <p:sldId id="277" r:id="rId61"/>
    <p:sldId id="279" r:id="rId62"/>
    <p:sldId id="269" r:id="rId63"/>
    <p:sldId id="262" r:id="rId64"/>
    <p:sldId id="288" r:id="rId65"/>
    <p:sldId id="323" r:id="rId66"/>
    <p:sldId id="290" r:id="rId67"/>
    <p:sldId id="334" r:id="rId68"/>
    <p:sldId id="265" r:id="rId69"/>
    <p:sldId id="274" r:id="rId70"/>
    <p:sldId id="329" r:id="rId71"/>
    <p:sldId id="330" r:id="rId72"/>
    <p:sldId id="332" r:id="rId73"/>
    <p:sldId id="325" r:id="rId74"/>
    <p:sldId id="342" r:id="rId75"/>
    <p:sldId id="285" r:id="rId7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kadir KARACA" initials="AK" lastIdx="1" clrIdx="0">
    <p:extLst>
      <p:ext uri="{19B8F6BF-5375-455C-9EA6-DF929625EA0E}">
        <p15:presenceInfo xmlns:p15="http://schemas.microsoft.com/office/powerpoint/2012/main" userId="S::abdulkadirkaraca@trakya.edu.tr::33fd2b8c-421d-4052-886a-49c2beecc0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42F37"/>
    <a:srgbClr val="147393"/>
    <a:srgbClr val="00C4FF"/>
    <a:srgbClr val="26C6DA"/>
    <a:srgbClr val="00FFCE"/>
    <a:srgbClr val="1D57BC"/>
    <a:srgbClr val="F06292"/>
    <a:srgbClr val="E0DA62"/>
    <a:srgbClr val="FBC02D"/>
    <a:srgbClr val="473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6524BE-DB1F-4624-A7E3-3F1CB595428B}" v="2699" dt="2021-02-15T22:04:13.335"/>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Açık Stil 3 - Vurgu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Açık Stil 1 - Vurgu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Açık Stil 1 - Vurgu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269D01E-BC32-4049-B463-5C60D7B0CCD2}" styleName="Tema Uygulanmış Stil 2 - Vurgu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50" autoAdjust="0"/>
    <p:restoredTop sz="91638" autoAdjust="0"/>
  </p:normalViewPr>
  <p:slideViewPr>
    <p:cSldViewPr snapToGrid="0">
      <p:cViewPr varScale="1">
        <p:scale>
          <a:sx n="111" d="100"/>
          <a:sy n="111" d="100"/>
        </p:scale>
        <p:origin x="450" y="114"/>
      </p:cViewPr>
      <p:guideLst/>
    </p:cSldViewPr>
  </p:slideViewPr>
  <p:outlineViewPr>
    <p:cViewPr>
      <p:scale>
        <a:sx n="33" d="100"/>
        <a:sy n="33" d="100"/>
      </p:scale>
      <p:origin x="0" y="-24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D3C88-4A74-4AC2-AADA-9F2B72024E24}" type="datetimeFigureOut">
              <a:rPr lang="tr-TR" smtClean="0"/>
              <a:t>6.12.2022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2806-314B-4EAE-A62E-B63DA2111AE3}" type="slidenum">
              <a:rPr lang="tr-TR" smtClean="0"/>
              <a:t>‹#›</a:t>
            </a:fld>
            <a:endParaRPr lang="tr-TR"/>
          </a:p>
        </p:txBody>
      </p:sp>
    </p:spTree>
    <p:extLst>
      <p:ext uri="{BB962C8B-B14F-4D97-AF65-F5344CB8AC3E}">
        <p14:creationId xmlns:p14="http://schemas.microsoft.com/office/powerpoint/2010/main" val="2921012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l.acm.org/institution/60009253"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i.org/10.1147/rd.24.035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b="0" i="0" u="none" dirty="0">
                <a:solidFill>
                  <a:srgbClr val="333333"/>
                </a:solidFill>
                <a:effectLst/>
                <a:latin typeface="Merriweather"/>
              </a:rPr>
              <a:t>P</a:t>
            </a:r>
            <a:r>
              <a:rPr lang="tr-TR" b="0" i="0" u="none" dirty="0">
                <a:solidFill>
                  <a:srgbClr val="333333"/>
                </a:solidFill>
                <a:effectLst/>
                <a:latin typeface="Merriweather"/>
              </a:rPr>
              <a:t>.</a:t>
            </a:r>
            <a:r>
              <a:rPr lang="en-US" b="0" i="0" u="none" dirty="0">
                <a:solidFill>
                  <a:srgbClr val="333333"/>
                </a:solidFill>
                <a:effectLst/>
                <a:latin typeface="Merriweather"/>
              </a:rPr>
              <a:t>B</a:t>
            </a:r>
            <a:r>
              <a:rPr lang="tr-TR" b="0" i="0" u="none" dirty="0">
                <a:solidFill>
                  <a:srgbClr val="333333"/>
                </a:solidFill>
                <a:effectLst/>
                <a:latin typeface="Merriweather"/>
              </a:rPr>
              <a:t>.</a:t>
            </a:r>
            <a:r>
              <a:rPr lang="en-US" b="0" i="0" u="none" dirty="0">
                <a:solidFill>
                  <a:srgbClr val="333333"/>
                </a:solidFill>
                <a:effectLst/>
                <a:latin typeface="Merriweather"/>
              </a:rPr>
              <a:t> Baxendale</a:t>
            </a:r>
            <a:r>
              <a:rPr lang="tr-TR" b="0" i="0" u="none" dirty="0">
                <a:solidFill>
                  <a:srgbClr val="333333"/>
                </a:solidFill>
                <a:effectLst/>
                <a:latin typeface="Merriweather"/>
              </a:rPr>
              <a:t> (</a:t>
            </a:r>
            <a:r>
              <a:rPr lang="en-US" b="0" i="0" u="none" strike="noStrike" dirty="0">
                <a:solidFill>
                  <a:schemeClr val="accent1">
                    <a:lumMod val="50000"/>
                  </a:schemeClr>
                </a:solidFill>
                <a:effectLst/>
                <a:latin typeface="Merriweather Sans"/>
                <a:hlinkClick r:id="rId3">
                  <a:extLst>
                    <a:ext uri="{A12FA001-AC4F-418D-AE19-62706E023703}">
                      <ahyp:hlinkClr xmlns:ahyp="http://schemas.microsoft.com/office/drawing/2018/hyperlinkcolor" val="tx"/>
                    </a:ext>
                  </a:extLst>
                </a:hlinkClick>
              </a:rPr>
              <a:t>IBM Research – Almaden</a:t>
            </a:r>
            <a:r>
              <a:rPr lang="tr-TR" b="0" i="0" u="none" strike="noStrike" dirty="0">
                <a:solidFill>
                  <a:schemeClr val="accent1">
                    <a:lumMod val="50000"/>
                  </a:schemeClr>
                </a:solidFill>
                <a:effectLst/>
                <a:latin typeface="Merriweather Sans"/>
              </a:rPr>
              <a:t>)</a:t>
            </a:r>
            <a:endParaRPr lang="en-US" b="0" i="0" u="none" dirty="0">
              <a:solidFill>
                <a:schemeClr val="accent1">
                  <a:lumMod val="50000"/>
                </a:schemeClr>
              </a:solidFill>
              <a:effectLst/>
              <a:latin typeface="Merriweather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200 paragraf üzerinde yapılan çalışmada </a:t>
            </a:r>
            <a:r>
              <a:rPr lang="tr-TR" dirty="0" err="1"/>
              <a:t>Baxendale</a:t>
            </a:r>
            <a:r>
              <a:rPr lang="tr-TR" dirty="0"/>
              <a:t> ilk cümlenin %85 ve son cümlenin %7 oranında başlığı ifade ettiğini öne sürmüştür (</a:t>
            </a:r>
            <a:r>
              <a:rPr lang="en-US" b="0" i="0" dirty="0">
                <a:solidFill>
                  <a:srgbClr val="333333"/>
                </a:solidFill>
                <a:effectLst/>
                <a:latin typeface="Merriweather Sans"/>
              </a:rPr>
              <a:t>Machine-made index for technical literature: an experiment</a:t>
            </a:r>
            <a:r>
              <a:rPr lang="tr-TR" b="0" i="0" dirty="0">
                <a:solidFill>
                  <a:srgbClr val="333333"/>
                </a:solidFill>
                <a:effectLst/>
                <a:latin typeface="Merriweather Sans"/>
              </a:rPr>
              <a:t> -</a:t>
            </a:r>
            <a:r>
              <a:rPr lang="tr-TR" b="0" dirty="0"/>
              <a:t> </a:t>
            </a:r>
            <a:r>
              <a:rPr lang="tr-TR" b="0" i="0" u="none" strike="noStrike" dirty="0">
                <a:effectLst/>
                <a:latin typeface="Merriweather Sans"/>
                <a:hlinkClick r:id="rId4"/>
              </a:rPr>
              <a:t>https://doi.org/10.1147/rd.24.0354</a:t>
            </a:r>
            <a:r>
              <a:rPr lang="tr-TR" b="0" dirty="0"/>
              <a:t>). </a:t>
            </a:r>
          </a:p>
        </p:txBody>
      </p:sp>
      <p:sp>
        <p:nvSpPr>
          <p:cNvPr id="4" name="Slayt Numarası Yer Tutucusu 3"/>
          <p:cNvSpPr>
            <a:spLocks noGrp="1"/>
          </p:cNvSpPr>
          <p:nvPr>
            <p:ph type="sldNum" sz="quarter" idx="5"/>
          </p:nvPr>
        </p:nvSpPr>
        <p:spPr/>
        <p:txBody>
          <a:bodyPr/>
          <a:lstStyle/>
          <a:p>
            <a:fld id="{D5462806-314B-4EAE-A62E-B63DA2111AE3}" type="slidenum">
              <a:rPr lang="tr-TR" smtClean="0"/>
              <a:t>9</a:t>
            </a:fld>
            <a:endParaRPr lang="tr-TR"/>
          </a:p>
        </p:txBody>
      </p:sp>
    </p:spTree>
    <p:extLst>
      <p:ext uri="{BB962C8B-B14F-4D97-AF65-F5344CB8AC3E}">
        <p14:creationId xmlns:p14="http://schemas.microsoft.com/office/powerpoint/2010/main" val="171465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LSTM, RNN hücresine ek olarak modelde baştan sona iletilen, bilginin ileri yayılımını sağlayan bir vektör taşıyıcı yolu ekler. Yine </a:t>
            </a:r>
            <a:r>
              <a:rPr lang="tr-TR" dirty="0" err="1"/>
              <a:t>RNN’den</a:t>
            </a:r>
            <a:r>
              <a:rPr lang="tr-TR" dirty="0"/>
              <a:t> farkı LSTM hücresi içerisindeki işlemlerdir. </a:t>
            </a:r>
            <a:r>
              <a:rPr lang="tr-TR" b="0" i="0" dirty="0">
                <a:solidFill>
                  <a:srgbClr val="292929"/>
                </a:solidFill>
                <a:effectLst/>
                <a:latin typeface="charter"/>
              </a:rPr>
              <a:t>Hücre durumu, göreceli bilgileri dizi zincirinin sonuna kadar aktaran bir ulaşım otoyolu görevi görür. Bunu ağın "hafızası" olarak düşünebiliriz. Hücre durumu, teorik olarak, dizinin işlenmesi boyunca ilgili bilgileri taşıyabilir. Daha erken zaman adımındaki bilgi daha sonra ki zaman adımlarında kısa dönem hafızası ile azalarak sonraki hücrelere iletilmiş olur. </a:t>
            </a:r>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21</a:t>
            </a:fld>
            <a:endParaRPr lang="tr-TR"/>
          </a:p>
        </p:txBody>
      </p:sp>
    </p:spTree>
    <p:extLst>
      <p:ext uri="{BB962C8B-B14F-4D97-AF65-F5344CB8AC3E}">
        <p14:creationId xmlns:p14="http://schemas.microsoft.com/office/powerpoint/2010/main" val="205960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Vektörden aldığı ağırlıkları 0-1 arasına sıkıştırır.</a:t>
            </a:r>
          </a:p>
        </p:txBody>
      </p:sp>
      <p:sp>
        <p:nvSpPr>
          <p:cNvPr id="4" name="Slayt Numarası Yer Tutucusu 3"/>
          <p:cNvSpPr>
            <a:spLocks noGrp="1"/>
          </p:cNvSpPr>
          <p:nvPr>
            <p:ph type="sldNum" sz="quarter" idx="5"/>
          </p:nvPr>
        </p:nvSpPr>
        <p:spPr/>
        <p:txBody>
          <a:bodyPr/>
          <a:lstStyle/>
          <a:p>
            <a:fld id="{D5462806-314B-4EAE-A62E-B63DA2111AE3}" type="slidenum">
              <a:rPr lang="tr-TR" smtClean="0"/>
              <a:t>22</a:t>
            </a:fld>
            <a:endParaRPr lang="tr-TR"/>
          </a:p>
        </p:txBody>
      </p:sp>
    </p:spTree>
    <p:extLst>
      <p:ext uri="{BB962C8B-B14F-4D97-AF65-F5344CB8AC3E}">
        <p14:creationId xmlns:p14="http://schemas.microsoft.com/office/powerpoint/2010/main" val="2920768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92929"/>
                </a:solidFill>
                <a:effectLst/>
                <a:latin typeface="charter"/>
              </a:rPr>
              <a:t>Taşıyıcı yola aktarmak üzere, hücre durumunu güncellemek için giriş kapısına sahibiz. İlk olarak, önceki gizli durumu ve mevcut girişi bir sigmoid işleve aktarıyoruz. Bu, değerleri 0 ile 1 arasında dönüştürerek hangi değerlerin güncelleneceğine karar verir. 0 önemli değil ve 1 önemli anlamına gelir. Ağı düzenlemeye yardımcı olmak için -1 ile 1 arasındaki değerleri sıkıştırmak için gizli durumu ve akım girişini </a:t>
            </a:r>
            <a:r>
              <a:rPr lang="tr-TR" b="0" i="0" dirty="0" err="1">
                <a:solidFill>
                  <a:srgbClr val="292929"/>
                </a:solidFill>
                <a:effectLst/>
                <a:latin typeface="charter"/>
              </a:rPr>
              <a:t>tanh</a:t>
            </a:r>
            <a:r>
              <a:rPr lang="tr-TR" b="0" i="0" dirty="0">
                <a:solidFill>
                  <a:srgbClr val="292929"/>
                </a:solidFill>
                <a:effectLst/>
                <a:latin typeface="charter"/>
              </a:rPr>
              <a:t> işlevine de geçirirsiniz. Sonra </a:t>
            </a:r>
            <a:r>
              <a:rPr lang="tr-TR" b="0" i="0" dirty="0" err="1">
                <a:solidFill>
                  <a:srgbClr val="292929"/>
                </a:solidFill>
                <a:effectLst/>
                <a:latin typeface="charter"/>
              </a:rPr>
              <a:t>tanh</a:t>
            </a:r>
            <a:r>
              <a:rPr lang="tr-TR" b="0" i="0" dirty="0">
                <a:solidFill>
                  <a:srgbClr val="292929"/>
                </a:solidFill>
                <a:effectLst/>
                <a:latin typeface="charter"/>
              </a:rPr>
              <a:t> çıktısını sigmoid çıktısıyla çarparsınız. Sigmoid çıktısı, </a:t>
            </a:r>
            <a:r>
              <a:rPr lang="tr-TR" b="0" i="0" dirty="0" err="1">
                <a:solidFill>
                  <a:srgbClr val="292929"/>
                </a:solidFill>
                <a:effectLst/>
                <a:latin typeface="charter"/>
              </a:rPr>
              <a:t>tanh</a:t>
            </a:r>
            <a:r>
              <a:rPr lang="tr-TR" b="0" i="0" dirty="0">
                <a:solidFill>
                  <a:srgbClr val="292929"/>
                </a:solidFill>
                <a:effectLst/>
                <a:latin typeface="charter"/>
              </a:rPr>
              <a:t> çıktısından hangi bilgilerin saklanmasının önemli olduğuna karar verecektir.</a:t>
            </a:r>
            <a:endParaRPr lang="tr-TR" dirty="0"/>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24</a:t>
            </a:fld>
            <a:endParaRPr lang="tr-TR"/>
          </a:p>
        </p:txBody>
      </p:sp>
    </p:spTree>
    <p:extLst>
      <p:ext uri="{BB962C8B-B14F-4D97-AF65-F5344CB8AC3E}">
        <p14:creationId xmlns:p14="http://schemas.microsoft.com/office/powerpoint/2010/main" val="292880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92929"/>
                </a:solidFill>
                <a:effectLst/>
                <a:latin typeface="charter"/>
              </a:rPr>
              <a:t>Şimdi hücre durumunu hesaplamak için yeterli bilgiye sahip olmalıyız. İlk olarak, hücre durumu, unutma vektörü ile noktasal olarak çarpılır. Bu, 0'a yakın değerlerle çarpılırsa, hücre durumundaki değerleri düşürme olasılığına sahiptir. Ardından, çıktıyı giriş kapısından alır ve hücre durumunu sinir ağının ilgili bulduğu yeni değerlere güncelleyen noktasal bir ekleme yaparız. Bu bize yeni hücre durumumuzu verir.</a:t>
            </a:r>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25</a:t>
            </a:fld>
            <a:endParaRPr lang="tr-TR"/>
          </a:p>
        </p:txBody>
      </p:sp>
    </p:spTree>
    <p:extLst>
      <p:ext uri="{BB962C8B-B14F-4D97-AF65-F5344CB8AC3E}">
        <p14:creationId xmlns:p14="http://schemas.microsoft.com/office/powerpoint/2010/main" val="2286804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92929"/>
                </a:solidFill>
                <a:effectLst/>
                <a:latin typeface="charter"/>
              </a:rPr>
              <a:t>Çıkış kapısı, bir sonraki gizli durumun ne olması gerektiğine karar verir. Gizli durumun önceki girişler hakkında bilgi içerdiğini unutmayın. Gizli durum da tahminler için kullanılır. İlk olarak, önceki gizli durumu ve mevcut girişi bir sigmoid işleve aktarıyoruz. Daha sonra yeni değiştirilmiş hücre durumunu </a:t>
            </a:r>
            <a:r>
              <a:rPr lang="tr-TR" b="0" i="0" dirty="0" err="1">
                <a:solidFill>
                  <a:srgbClr val="292929"/>
                </a:solidFill>
                <a:effectLst/>
                <a:latin typeface="charter"/>
              </a:rPr>
              <a:t>tanh</a:t>
            </a:r>
            <a:r>
              <a:rPr lang="tr-TR" b="0" i="0" dirty="0">
                <a:solidFill>
                  <a:srgbClr val="292929"/>
                </a:solidFill>
                <a:effectLst/>
                <a:latin typeface="charter"/>
              </a:rPr>
              <a:t> fonksiyonuna geçiririz. Gizli durumun hangi bilgileri taşıması gerektiğine karar vermek için </a:t>
            </a:r>
            <a:r>
              <a:rPr lang="tr-TR" b="0" i="0" dirty="0" err="1">
                <a:solidFill>
                  <a:srgbClr val="292929"/>
                </a:solidFill>
                <a:effectLst/>
                <a:latin typeface="charter"/>
              </a:rPr>
              <a:t>tanh</a:t>
            </a:r>
            <a:r>
              <a:rPr lang="tr-TR" b="0" i="0" dirty="0">
                <a:solidFill>
                  <a:srgbClr val="292929"/>
                </a:solidFill>
                <a:effectLst/>
                <a:latin typeface="charter"/>
              </a:rPr>
              <a:t> çıktısını sigmoid çıktısıyla çarpıyoruz. Çıktı, gizli durumdur. Yeni hücre durumu ve yeni gizli daha sonra bir sonraki zaman adımına taşınır.</a:t>
            </a:r>
          </a:p>
          <a:p>
            <a:endParaRPr lang="tr-TR" b="0" i="0" dirty="0">
              <a:solidFill>
                <a:srgbClr val="292929"/>
              </a:solidFill>
              <a:effectLst/>
              <a:latin typeface="charter"/>
            </a:endParaRPr>
          </a:p>
          <a:p>
            <a:r>
              <a:rPr lang="tr-TR" b="1" i="0" dirty="0">
                <a:solidFill>
                  <a:srgbClr val="292929"/>
                </a:solidFill>
                <a:effectLst/>
                <a:latin typeface="charter"/>
              </a:rPr>
              <a:t>Gözden geçirmek için;</a:t>
            </a:r>
          </a:p>
          <a:p>
            <a:r>
              <a:rPr lang="tr-TR" b="1" i="0" dirty="0">
                <a:solidFill>
                  <a:srgbClr val="292929"/>
                </a:solidFill>
                <a:effectLst/>
                <a:latin typeface="charter"/>
              </a:rPr>
              <a:t>Unut geçidi, önceki adımlardan neyin uygun olduğuna karar verir.</a:t>
            </a:r>
          </a:p>
          <a:p>
            <a:r>
              <a:rPr lang="tr-TR" b="1" i="0" dirty="0">
                <a:solidFill>
                  <a:srgbClr val="292929"/>
                </a:solidFill>
                <a:effectLst/>
                <a:latin typeface="charter"/>
              </a:rPr>
              <a:t>Giriş kapısı, mevcut adımdan hangi bilgilerin ekleneceğine karar verir.</a:t>
            </a:r>
          </a:p>
          <a:p>
            <a:r>
              <a:rPr lang="tr-TR" b="1" i="0" dirty="0">
                <a:solidFill>
                  <a:srgbClr val="292929"/>
                </a:solidFill>
                <a:effectLst/>
                <a:latin typeface="charter"/>
              </a:rPr>
              <a:t>Çıkış kapısı, bir sonraki gizli durumun ne olması gerektiğini belirler.</a:t>
            </a:r>
            <a:endParaRPr lang="tr-TR" b="1"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26</a:t>
            </a:fld>
            <a:endParaRPr lang="tr-TR"/>
          </a:p>
        </p:txBody>
      </p:sp>
    </p:spTree>
    <p:extLst>
      <p:ext uri="{BB962C8B-B14F-4D97-AF65-F5344CB8AC3E}">
        <p14:creationId xmlns:p14="http://schemas.microsoft.com/office/powerpoint/2010/main" val="1885428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GRU temelde oldukça </a:t>
            </a:r>
            <a:r>
              <a:rPr lang="tr-TR" dirty="0" err="1"/>
              <a:t>LSTM’ye</a:t>
            </a:r>
            <a:r>
              <a:rPr lang="tr-TR" dirty="0"/>
              <a:t> benzer. Farkı ise bilgiyi aktarmak için hücre durumunu (vektör taşıma yolu) kullanmak yerine gizli durum kullanılır. </a:t>
            </a:r>
          </a:p>
          <a:p>
            <a:endParaRPr lang="tr-TR" dirty="0"/>
          </a:p>
          <a:p>
            <a:r>
              <a:rPr lang="tr-TR" b="1" dirty="0"/>
              <a:t>Ayrıca sadece 2 geçide sahiptir;</a:t>
            </a:r>
          </a:p>
          <a:p>
            <a:r>
              <a:rPr lang="tr-TR" b="1" dirty="0"/>
              <a:t>Sıfırlama geçidi ve güncelleme geçidi.</a:t>
            </a:r>
          </a:p>
          <a:p>
            <a:endParaRPr lang="tr-TR" b="1" dirty="0"/>
          </a:p>
          <a:p>
            <a:pPr algn="l"/>
            <a:r>
              <a:rPr lang="tr-TR" b="1" i="0" dirty="0">
                <a:solidFill>
                  <a:srgbClr val="292929"/>
                </a:solidFill>
                <a:effectLst/>
                <a:latin typeface="sohne"/>
              </a:rPr>
              <a:t>Geçidi Güncelle</a:t>
            </a:r>
          </a:p>
          <a:p>
            <a:pPr algn="l"/>
            <a:r>
              <a:rPr lang="tr-TR" b="0" i="0" dirty="0">
                <a:solidFill>
                  <a:srgbClr val="292929"/>
                </a:solidFill>
                <a:effectLst/>
                <a:latin typeface="charter"/>
              </a:rPr>
              <a:t>Güncelleme geçidi, bir </a:t>
            </a:r>
            <a:r>
              <a:rPr lang="tr-TR" b="0" i="0" dirty="0" err="1">
                <a:solidFill>
                  <a:srgbClr val="292929"/>
                </a:solidFill>
                <a:effectLst/>
                <a:latin typeface="charter"/>
              </a:rPr>
              <a:t>LSTM'nin</a:t>
            </a:r>
            <a:r>
              <a:rPr lang="tr-TR" b="0" i="0" dirty="0">
                <a:solidFill>
                  <a:srgbClr val="292929"/>
                </a:solidFill>
                <a:effectLst/>
                <a:latin typeface="charter"/>
              </a:rPr>
              <a:t> unutma ve giriş kapısına benzer şekilde davranır. Hangi bilgilerin atılacağına ve hangi yeni bilgilerin ekleneceğine karar verir.</a:t>
            </a:r>
          </a:p>
          <a:p>
            <a:pPr algn="l"/>
            <a:endParaRPr lang="tr-TR" b="0" i="0" dirty="0">
              <a:solidFill>
                <a:srgbClr val="292929"/>
              </a:solidFill>
              <a:effectLst/>
              <a:latin typeface="charter"/>
            </a:endParaRPr>
          </a:p>
          <a:p>
            <a:pPr algn="l"/>
            <a:r>
              <a:rPr lang="tr-TR" b="1" i="0" dirty="0">
                <a:solidFill>
                  <a:srgbClr val="292929"/>
                </a:solidFill>
                <a:effectLst/>
                <a:latin typeface="sohne"/>
              </a:rPr>
              <a:t>Kapıyı Sıfırla</a:t>
            </a:r>
          </a:p>
          <a:p>
            <a:pPr algn="l"/>
            <a:r>
              <a:rPr lang="tr-TR" b="0" i="0" dirty="0">
                <a:solidFill>
                  <a:srgbClr val="292929"/>
                </a:solidFill>
                <a:effectLst/>
                <a:latin typeface="charter"/>
              </a:rPr>
              <a:t>Sıfırlama kapısı, ne kadar geçmiş bilginin unutulacağına karar vermek için kullanılan başka bir kapıdır.</a:t>
            </a:r>
          </a:p>
          <a:p>
            <a:pPr algn="l"/>
            <a:r>
              <a:rPr lang="tr-TR" b="0" i="0" dirty="0">
                <a:solidFill>
                  <a:srgbClr val="292929"/>
                </a:solidFill>
                <a:effectLst/>
                <a:latin typeface="charter"/>
              </a:rPr>
              <a:t>Ve bu bir GRU. </a:t>
            </a:r>
            <a:r>
              <a:rPr lang="tr-TR" b="0" i="0" dirty="0" err="1">
                <a:solidFill>
                  <a:srgbClr val="292929"/>
                </a:solidFill>
                <a:effectLst/>
                <a:latin typeface="charter"/>
              </a:rPr>
              <a:t>GRU'ların</a:t>
            </a:r>
            <a:r>
              <a:rPr lang="tr-TR" b="0" i="0" dirty="0">
                <a:solidFill>
                  <a:srgbClr val="292929"/>
                </a:solidFill>
                <a:effectLst/>
                <a:latin typeface="charter"/>
              </a:rPr>
              <a:t> daha az </a:t>
            </a:r>
            <a:r>
              <a:rPr lang="tr-TR" b="0" i="0" dirty="0" err="1">
                <a:solidFill>
                  <a:srgbClr val="292929"/>
                </a:solidFill>
                <a:effectLst/>
                <a:latin typeface="charter"/>
              </a:rPr>
              <a:t>tensör</a:t>
            </a:r>
            <a:r>
              <a:rPr lang="tr-TR" b="0" i="0" dirty="0">
                <a:solidFill>
                  <a:srgbClr val="292929"/>
                </a:solidFill>
                <a:effectLst/>
                <a:latin typeface="charter"/>
              </a:rPr>
              <a:t> işlemi vardır; bu nedenle, </a:t>
            </a:r>
            <a:r>
              <a:rPr lang="tr-TR" b="0" i="0" dirty="0" err="1">
                <a:solidFill>
                  <a:srgbClr val="292929"/>
                </a:solidFill>
                <a:effectLst/>
                <a:latin typeface="charter"/>
              </a:rPr>
              <a:t>LSTM'leri</a:t>
            </a:r>
            <a:r>
              <a:rPr lang="tr-TR" b="0" i="0" dirty="0">
                <a:solidFill>
                  <a:srgbClr val="292929"/>
                </a:solidFill>
                <a:effectLst/>
                <a:latin typeface="charter"/>
              </a:rPr>
              <a:t> eğitmek için biraz daha hızlıdırlar. Hangisinin daha iyi olduğu net bir kazanan yok. Araştırmacılar ve mühendisler genellikle kullanım durumları için hangisinin daha iyi çalıştığını belirlemeye çalışırlar.</a:t>
            </a:r>
          </a:p>
          <a:p>
            <a:endParaRPr lang="tr-TR" b="1"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27</a:t>
            </a:fld>
            <a:endParaRPr lang="tr-TR"/>
          </a:p>
        </p:txBody>
      </p:sp>
    </p:spTree>
    <p:extLst>
      <p:ext uri="{BB962C8B-B14F-4D97-AF65-F5344CB8AC3E}">
        <p14:creationId xmlns:p14="http://schemas.microsoft.com/office/powerpoint/2010/main" val="419539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Dikkat mekanizmasında ki sorgu, anahtar ve değer parametreleri;</a:t>
            </a:r>
          </a:p>
          <a:p>
            <a:r>
              <a:rPr lang="tr-TR" dirty="0"/>
              <a:t>Sorgu: Google veya </a:t>
            </a:r>
            <a:r>
              <a:rPr lang="tr-TR" dirty="0" err="1"/>
              <a:t>YouTube’da</a:t>
            </a:r>
            <a:r>
              <a:rPr lang="tr-TR" dirty="0"/>
              <a:t> sorgulama yaparken kullandığımız parametreler,</a:t>
            </a:r>
          </a:p>
          <a:p>
            <a:r>
              <a:rPr lang="tr-TR" dirty="0"/>
              <a:t>Anahtar: Yaptığımız sorgulamada ki sorgumuzla ilişkilendirebileceğimiz parametreler,</a:t>
            </a:r>
          </a:p>
          <a:p>
            <a:r>
              <a:rPr lang="tr-TR" dirty="0"/>
              <a:t>Değer: Sorgu ve anahtar kullanılarak bize döndürülen video veya web sitesi olarak düşünebiliriz.</a:t>
            </a:r>
          </a:p>
          <a:p>
            <a:endParaRPr lang="tr-TR" dirty="0"/>
          </a:p>
          <a:p>
            <a:r>
              <a:rPr lang="tr-TR" dirty="0"/>
              <a:t>Anahtar için, Google’da arama yaparken kullandığımız farklı sorgular sonucunda yine aynı web sitesini önerdiğini düşünelim. Fakat Tarayıcıdaki önerilen web sitesinin altında yazan açıklama aynı site olmasına rağmen sorgumuzla alakalı olacaktır.</a:t>
            </a:r>
          </a:p>
          <a:p>
            <a:endParaRPr lang="tr-TR" dirty="0"/>
          </a:p>
          <a:p>
            <a:r>
              <a:rPr lang="tr-TR" dirty="0"/>
              <a:t>Bizim önümüze gelen sonuçlardan örnek olarak 10 web sitesi veya </a:t>
            </a:r>
            <a:r>
              <a:rPr lang="tr-TR" dirty="0" err="1"/>
              <a:t>video’yu</a:t>
            </a:r>
            <a:r>
              <a:rPr lang="tr-TR" dirty="0"/>
              <a:t> tek tek açtığımızı düşünürsek, bir daha aynı sorguyu veya benzer sorguyu yaptığımızda hangi içeriğe </a:t>
            </a:r>
            <a:r>
              <a:rPr lang="tr-TR" b="1" dirty="0"/>
              <a:t>dikkat</a:t>
            </a:r>
            <a:r>
              <a:rPr lang="tr-TR" dirty="0"/>
              <a:t> etmemiz gerektiğini de biliyor olacağız. Dikkat mekanizmasının da çalışma prensibi yaklaşık olarak böyledir.</a:t>
            </a:r>
          </a:p>
        </p:txBody>
      </p:sp>
      <p:sp>
        <p:nvSpPr>
          <p:cNvPr id="4" name="Slayt Numarası Yer Tutucusu 3"/>
          <p:cNvSpPr>
            <a:spLocks noGrp="1"/>
          </p:cNvSpPr>
          <p:nvPr>
            <p:ph type="sldNum" sz="quarter" idx="5"/>
          </p:nvPr>
        </p:nvSpPr>
        <p:spPr/>
        <p:txBody>
          <a:bodyPr/>
          <a:lstStyle/>
          <a:p>
            <a:fld id="{D5462806-314B-4EAE-A62E-B63DA2111AE3}" type="slidenum">
              <a:rPr lang="tr-TR" smtClean="0"/>
              <a:t>33</a:t>
            </a:fld>
            <a:endParaRPr lang="tr-TR"/>
          </a:p>
        </p:txBody>
      </p:sp>
    </p:spTree>
    <p:extLst>
      <p:ext uri="{BB962C8B-B14F-4D97-AF65-F5344CB8AC3E}">
        <p14:creationId xmlns:p14="http://schemas.microsoft.com/office/powerpoint/2010/main" val="199635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Dikkat mekanizmasında ki sorgu, anahtar ve değer parametreleri;</a:t>
            </a:r>
          </a:p>
          <a:p>
            <a:r>
              <a:rPr lang="tr-TR" dirty="0"/>
              <a:t>Sorgu: Google veya </a:t>
            </a:r>
            <a:r>
              <a:rPr lang="tr-TR" dirty="0" err="1"/>
              <a:t>YouTube’da</a:t>
            </a:r>
            <a:r>
              <a:rPr lang="tr-TR" dirty="0"/>
              <a:t> sorgulama yaparken kullandığımız parametreler,</a:t>
            </a:r>
          </a:p>
          <a:p>
            <a:r>
              <a:rPr lang="tr-TR" dirty="0"/>
              <a:t>Anahtar: Yaptığımız sorgulamada ki sorgumuzla ilişkilendirebileceğimiz parametreler,</a:t>
            </a:r>
          </a:p>
          <a:p>
            <a:r>
              <a:rPr lang="tr-TR" dirty="0"/>
              <a:t>Değer: Sorgu ve anahtar kullanılarak bize döndürülen video veya web sitesi olarak düşünebiliriz.</a:t>
            </a:r>
          </a:p>
          <a:p>
            <a:endParaRPr lang="tr-TR" dirty="0"/>
          </a:p>
          <a:p>
            <a:r>
              <a:rPr lang="tr-TR" dirty="0"/>
              <a:t>Anahtar için, Google’da arama yaparken kullandığımız farklı sorgular sonucunda yine aynı web sitesini önerdiğini düşünelim. Fakat Tarayıcıdaki önerilen web sitesinin altında yazan açıklama aynı site olmasına rağmen sorgumuzla alakalı olacaktır.</a:t>
            </a:r>
          </a:p>
          <a:p>
            <a:endParaRPr lang="tr-TR" dirty="0"/>
          </a:p>
          <a:p>
            <a:r>
              <a:rPr lang="tr-TR" dirty="0"/>
              <a:t>Bizim önümüze gelen sonuçlardan örnek olarak 10 web sitesi veya </a:t>
            </a:r>
            <a:r>
              <a:rPr lang="tr-TR" dirty="0" err="1"/>
              <a:t>video’yu</a:t>
            </a:r>
            <a:r>
              <a:rPr lang="tr-TR" dirty="0"/>
              <a:t> tek tek açtığımızı düşünürsek, bir daha aynı sorguyu veya benzer sorguyu yaptığımızda hangi içeriğe </a:t>
            </a:r>
            <a:r>
              <a:rPr lang="tr-TR" b="1" dirty="0"/>
              <a:t>dikkat</a:t>
            </a:r>
            <a:r>
              <a:rPr lang="tr-TR" dirty="0"/>
              <a:t> etmemiz gerektiğini de biliyor olacağız. Dikkat mekanizmasının da çalışma prensibi yaklaşık olarak böyledir.</a:t>
            </a:r>
          </a:p>
        </p:txBody>
      </p:sp>
      <p:sp>
        <p:nvSpPr>
          <p:cNvPr id="4" name="Slayt Numarası Yer Tutucusu 3"/>
          <p:cNvSpPr>
            <a:spLocks noGrp="1"/>
          </p:cNvSpPr>
          <p:nvPr>
            <p:ph type="sldNum" sz="quarter" idx="5"/>
          </p:nvPr>
        </p:nvSpPr>
        <p:spPr/>
        <p:txBody>
          <a:bodyPr/>
          <a:lstStyle/>
          <a:p>
            <a:fld id="{D5462806-314B-4EAE-A62E-B63DA2111AE3}" type="slidenum">
              <a:rPr lang="tr-TR" smtClean="0"/>
              <a:t>34</a:t>
            </a:fld>
            <a:endParaRPr lang="tr-TR"/>
          </a:p>
        </p:txBody>
      </p:sp>
    </p:spTree>
    <p:extLst>
      <p:ext uri="{BB962C8B-B14F-4D97-AF65-F5344CB8AC3E}">
        <p14:creationId xmlns:p14="http://schemas.microsoft.com/office/powerpoint/2010/main" val="3428152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Nokta çarpımı ile iki matris içerisindeki vektörlerin –burada bizim sekans içerisindeki sözcüğümüzün gömmeleri olan ağırlıklar- </a:t>
            </a:r>
            <a:r>
              <a:rPr lang="tr-TR" dirty="0" err="1"/>
              <a:t>skaler</a:t>
            </a:r>
            <a:r>
              <a:rPr lang="tr-TR" dirty="0"/>
              <a:t> olarak ifade edilmesini sağlar.</a:t>
            </a:r>
          </a:p>
        </p:txBody>
      </p:sp>
      <p:sp>
        <p:nvSpPr>
          <p:cNvPr id="4" name="Slayt Numarası Yer Tutucusu 3"/>
          <p:cNvSpPr>
            <a:spLocks noGrp="1"/>
          </p:cNvSpPr>
          <p:nvPr>
            <p:ph type="sldNum" sz="quarter" idx="5"/>
          </p:nvPr>
        </p:nvSpPr>
        <p:spPr/>
        <p:txBody>
          <a:bodyPr/>
          <a:lstStyle/>
          <a:p>
            <a:fld id="{D5462806-314B-4EAE-A62E-B63DA2111AE3}" type="slidenum">
              <a:rPr lang="tr-TR" smtClean="0"/>
              <a:t>35</a:t>
            </a:fld>
            <a:endParaRPr lang="tr-TR"/>
          </a:p>
        </p:txBody>
      </p:sp>
    </p:spTree>
    <p:extLst>
      <p:ext uri="{BB962C8B-B14F-4D97-AF65-F5344CB8AC3E}">
        <p14:creationId xmlns:p14="http://schemas.microsoft.com/office/powerpoint/2010/main" val="196688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36</a:t>
            </a:fld>
            <a:endParaRPr lang="tr-TR"/>
          </a:p>
        </p:txBody>
      </p:sp>
    </p:spTree>
    <p:extLst>
      <p:ext uri="{BB962C8B-B14F-4D97-AF65-F5344CB8AC3E}">
        <p14:creationId xmlns:p14="http://schemas.microsoft.com/office/powerpoint/2010/main" val="88823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solidFill>
                  <a:srgbClr val="4D5156"/>
                </a:solidFill>
                <a:effectLst/>
                <a:latin typeface="arial" panose="020B0604020202020204" pitchFamily="34" charset="0"/>
              </a:rPr>
              <a:t>Hans</a:t>
            </a:r>
            <a:r>
              <a:rPr lang="tr-TR" b="0" i="0" dirty="0">
                <a:solidFill>
                  <a:srgbClr val="4D5156"/>
                </a:solidFill>
                <a:effectLst/>
                <a:latin typeface="arial" panose="020B0604020202020204" pitchFamily="34" charset="0"/>
              </a:rPr>
              <a:t> Peter </a:t>
            </a:r>
            <a:r>
              <a:rPr lang="tr-TR" b="0" i="0" dirty="0" err="1">
                <a:solidFill>
                  <a:srgbClr val="4D5156"/>
                </a:solidFill>
                <a:effectLst/>
                <a:latin typeface="arial" panose="020B0604020202020204" pitchFamily="34" charset="0"/>
              </a:rPr>
              <a:t>Luhn</a:t>
            </a:r>
            <a:r>
              <a:rPr lang="tr-TR" b="0" i="0" dirty="0">
                <a:solidFill>
                  <a:srgbClr val="4D5156"/>
                </a:solidFill>
                <a:effectLst/>
                <a:latin typeface="arial" panose="020B0604020202020204" pitchFamily="34" charset="0"/>
              </a:rPr>
              <a:t>, bilgisayar bilimi ve IBM için Kütüphane ve Bilgi Bilimi alanında bir araştırmacı ve </a:t>
            </a:r>
            <a:r>
              <a:rPr lang="tr-TR" b="0" i="0" dirty="0" err="1">
                <a:solidFill>
                  <a:srgbClr val="4D5156"/>
                </a:solidFill>
                <a:effectLst/>
                <a:latin typeface="arial" panose="020B0604020202020204" pitchFamily="34" charset="0"/>
              </a:rPr>
              <a:t>Luhn</a:t>
            </a:r>
            <a:r>
              <a:rPr lang="tr-TR" b="0" i="0" dirty="0">
                <a:solidFill>
                  <a:srgbClr val="4D5156"/>
                </a:solidFill>
                <a:effectLst/>
                <a:latin typeface="arial" panose="020B0604020202020204" pitchFamily="34" charset="0"/>
              </a:rPr>
              <a:t> algoritmasının, KWIC indeksleme ve Bilginin </a:t>
            </a:r>
            <a:r>
              <a:rPr lang="tr-TR" b="0" i="0" dirty="0" err="1">
                <a:solidFill>
                  <a:srgbClr val="4D5156"/>
                </a:solidFill>
                <a:effectLst/>
                <a:latin typeface="arial" panose="020B0604020202020204" pitchFamily="34" charset="0"/>
              </a:rPr>
              <a:t>Seçilimsel</a:t>
            </a:r>
            <a:r>
              <a:rPr lang="tr-TR" b="0" i="0" dirty="0">
                <a:solidFill>
                  <a:srgbClr val="4D5156"/>
                </a:solidFill>
                <a:effectLst/>
                <a:latin typeface="arial" panose="020B0604020202020204" pitchFamily="34" charset="0"/>
              </a:rPr>
              <a:t> yayılımının tasarımcısı.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Aynı yıl </a:t>
            </a:r>
            <a:r>
              <a:rPr lang="tr-TR" sz="1200" dirty="0" err="1"/>
              <a:t>Luhn</a:t>
            </a:r>
            <a:r>
              <a:rPr lang="tr-TR" sz="1200" dirty="0"/>
              <a:t> (</a:t>
            </a:r>
            <a:r>
              <a:rPr lang="tr-TR" sz="1200" dirty="0" err="1"/>
              <a:t>Luhn’dan</a:t>
            </a:r>
            <a:r>
              <a:rPr lang="tr-TR" sz="1200" dirty="0"/>
              <a:t> aktaran </a:t>
            </a:r>
            <a:r>
              <a:rPr lang="tr-TR" sz="1200" dirty="0" err="1"/>
              <a:t>Nekic</a:t>
            </a:r>
            <a:r>
              <a:rPr lang="tr-TR" sz="1200" dirty="0"/>
              <a:t>, 2019) sözcük frekanslarını kullanarak cümleleri puanlandırma yoluyla bir yöntem geliştirmiştir.</a:t>
            </a: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4D5156"/>
                </a:solidFill>
                <a:effectLst/>
                <a:latin typeface="arial" panose="020B0604020202020204" pitchFamily="34" charset="0"/>
              </a:rPr>
              <a:t>-Bağlam terimlerinin frekansı</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4D5156"/>
                </a:solidFill>
                <a:effectLst/>
                <a:latin typeface="arial" panose="020B0604020202020204" pitchFamily="34" charset="0"/>
              </a:rPr>
              <a:t>-Stop </a:t>
            </a:r>
            <a:r>
              <a:rPr lang="tr-TR" b="0" i="0" dirty="0" err="1">
                <a:solidFill>
                  <a:srgbClr val="4D5156"/>
                </a:solidFill>
                <a:effectLst/>
                <a:latin typeface="arial" panose="020B0604020202020204" pitchFamily="34" charset="0"/>
              </a:rPr>
              <a:t>word</a:t>
            </a:r>
            <a:r>
              <a:rPr lang="tr-TR" b="0" i="0" dirty="0">
                <a:solidFill>
                  <a:srgbClr val="4D5156"/>
                </a:solidFill>
                <a:effectLst/>
                <a:latin typeface="arial" panose="020B0604020202020204" pitchFamily="34" charset="0"/>
              </a:rPr>
              <a:t> silme ve </a:t>
            </a:r>
            <a:r>
              <a:rPr lang="tr-TR" b="0" i="0" dirty="0" err="1">
                <a:solidFill>
                  <a:srgbClr val="4D5156"/>
                </a:solidFill>
                <a:effectLst/>
                <a:latin typeface="arial" panose="020B0604020202020204" pitchFamily="34" charset="0"/>
              </a:rPr>
              <a:t>stemming</a:t>
            </a:r>
            <a:r>
              <a:rPr lang="tr-TR" b="0" i="0" dirty="0">
                <a:solidFill>
                  <a:srgbClr val="4D5156"/>
                </a:solidFill>
                <a:effectLst/>
                <a:latin typeface="arial" panose="020B0604020202020204" pitchFamily="34" charset="0"/>
              </a:rPr>
              <a:t> (kök bulma)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t>Anlamlılık faktörünün hesaplanması. Köşeli parantez içindeki anlamlı kelimelerin (4) karesinin, köşeli parantez içindeki toplam kelime sayısına (7) bölümü = 2.3.</a:t>
            </a: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t>Cümlenin parantez içine alınan ve aralarında anlamlı olmayan dört kelimeden fazla olmayan anlamlı kelimeler içeren kısmı. Uygunsa, cümlenin tamamı alıntılanır.</a:t>
            </a:r>
          </a:p>
        </p:txBody>
      </p:sp>
      <p:sp>
        <p:nvSpPr>
          <p:cNvPr id="4" name="Slayt Numarası Yer Tutucusu 3"/>
          <p:cNvSpPr>
            <a:spLocks noGrp="1"/>
          </p:cNvSpPr>
          <p:nvPr>
            <p:ph type="sldNum" sz="quarter" idx="5"/>
          </p:nvPr>
        </p:nvSpPr>
        <p:spPr/>
        <p:txBody>
          <a:bodyPr/>
          <a:lstStyle/>
          <a:p>
            <a:fld id="{D5462806-314B-4EAE-A62E-B63DA2111AE3}" type="slidenum">
              <a:rPr lang="tr-TR" smtClean="0"/>
              <a:t>10</a:t>
            </a:fld>
            <a:endParaRPr lang="tr-TR"/>
          </a:p>
        </p:txBody>
      </p:sp>
    </p:spTree>
    <p:extLst>
      <p:ext uri="{BB962C8B-B14F-4D97-AF65-F5344CB8AC3E}">
        <p14:creationId xmlns:p14="http://schemas.microsoft.com/office/powerpoint/2010/main" val="3547946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noktadan sonra </a:t>
            </a:r>
            <a:r>
              <a:rPr lang="tr-TR" dirty="0" err="1"/>
              <a:t>encoder</a:t>
            </a:r>
            <a:r>
              <a:rPr lang="tr-TR" dirty="0"/>
              <a:t> bloğu #0 hariç </a:t>
            </a:r>
            <a:r>
              <a:rPr lang="tr-TR" dirty="0" err="1"/>
              <a:t>Embedding’e</a:t>
            </a:r>
            <a:r>
              <a:rPr lang="tr-TR" dirty="0"/>
              <a:t> ihtiyaç duymayız. Dikkat hesaplarını dahil ettiğimiz vektörleri bir sonra ki </a:t>
            </a:r>
            <a:r>
              <a:rPr lang="tr-TR" dirty="0" err="1"/>
              <a:t>encoder</a:t>
            </a:r>
            <a:r>
              <a:rPr lang="tr-TR" dirty="0"/>
              <a:t> bloğuna iletiriz ve </a:t>
            </a:r>
            <a:r>
              <a:rPr lang="tr-TR" dirty="0" err="1"/>
              <a:t>encoder</a:t>
            </a:r>
            <a:r>
              <a:rPr lang="tr-TR" dirty="0"/>
              <a:t> bloğu #0 haricinde ki bloklarda dikkat hesaplama katmanlarında da  doğrudan Z vektörleri ile işlemleri gerçekleştiririz.</a:t>
            </a:r>
          </a:p>
        </p:txBody>
      </p:sp>
      <p:sp>
        <p:nvSpPr>
          <p:cNvPr id="4" name="Slayt Numarası Yer Tutucusu 3"/>
          <p:cNvSpPr>
            <a:spLocks noGrp="1"/>
          </p:cNvSpPr>
          <p:nvPr>
            <p:ph type="sldNum" sz="quarter" idx="5"/>
          </p:nvPr>
        </p:nvSpPr>
        <p:spPr/>
        <p:txBody>
          <a:bodyPr/>
          <a:lstStyle/>
          <a:p>
            <a:fld id="{D5462806-314B-4EAE-A62E-B63DA2111AE3}" type="slidenum">
              <a:rPr lang="tr-TR" smtClean="0"/>
              <a:t>40</a:t>
            </a:fld>
            <a:endParaRPr lang="tr-TR"/>
          </a:p>
        </p:txBody>
      </p:sp>
    </p:spTree>
    <p:extLst>
      <p:ext uri="{BB962C8B-B14F-4D97-AF65-F5344CB8AC3E}">
        <p14:creationId xmlns:p14="http://schemas.microsoft.com/office/powerpoint/2010/main" val="3090676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effectLst/>
                <a:latin typeface="Roboto" panose="02000000000000000000" pitchFamily="2" charset="0"/>
              </a:rPr>
              <a:t>Łukasz</a:t>
            </a:r>
            <a:r>
              <a:rPr lang="tr-TR" b="0" i="0" dirty="0">
                <a:effectLst/>
                <a:latin typeface="Roboto" panose="02000000000000000000" pitchFamily="2" charset="0"/>
              </a:rPr>
              <a:t> </a:t>
            </a:r>
            <a:r>
              <a:rPr lang="tr-TR" b="0" i="0" dirty="0" err="1">
                <a:effectLst/>
                <a:latin typeface="Roboto" panose="02000000000000000000" pitchFamily="2" charset="0"/>
              </a:rPr>
              <a:t>Kaiser</a:t>
            </a:r>
            <a:r>
              <a:rPr lang="tr-TR" u="none" dirty="0" err="1"/>
              <a:t>’in</a:t>
            </a:r>
            <a:r>
              <a:rPr lang="tr-TR" u="none" dirty="0"/>
              <a:t> </a:t>
            </a:r>
            <a:r>
              <a:rPr lang="tr-TR" dirty="0"/>
              <a:t>«</a:t>
            </a:r>
            <a:r>
              <a:rPr lang="tr-TR" dirty="0" err="1"/>
              <a:t>Attention</a:t>
            </a:r>
            <a:r>
              <a:rPr lang="tr-TR" dirty="0"/>
              <a:t> is </a:t>
            </a:r>
            <a:r>
              <a:rPr lang="tr-TR" dirty="0" err="1"/>
              <a:t>All</a:t>
            </a:r>
            <a:r>
              <a:rPr lang="tr-TR" dirty="0"/>
              <a:t> </a:t>
            </a:r>
            <a:r>
              <a:rPr lang="tr-TR" dirty="0" err="1"/>
              <a:t>You</a:t>
            </a:r>
            <a:r>
              <a:rPr lang="tr-TR" dirty="0"/>
              <a:t> </a:t>
            </a:r>
            <a:r>
              <a:rPr lang="tr-TR" dirty="0" err="1"/>
              <a:t>Need</a:t>
            </a:r>
            <a:r>
              <a:rPr lang="tr-TR" dirty="0"/>
              <a:t>» </a:t>
            </a:r>
            <a:r>
              <a:rPr lang="tr-TR" dirty="0" err="1"/>
              <a:t>makelesini</a:t>
            </a:r>
            <a:r>
              <a:rPr lang="tr-TR" dirty="0"/>
              <a:t> açıkladığı </a:t>
            </a:r>
            <a:r>
              <a:rPr lang="tr-TR" dirty="0" err="1"/>
              <a:t>YouTube</a:t>
            </a:r>
            <a:r>
              <a:rPr lang="tr-TR" dirty="0"/>
              <a:t> videosundan alındı.</a:t>
            </a:r>
          </a:p>
        </p:txBody>
      </p:sp>
      <p:sp>
        <p:nvSpPr>
          <p:cNvPr id="4" name="Slayt Numarası Yer Tutucusu 3"/>
          <p:cNvSpPr>
            <a:spLocks noGrp="1"/>
          </p:cNvSpPr>
          <p:nvPr>
            <p:ph type="sldNum" sz="quarter" idx="5"/>
          </p:nvPr>
        </p:nvSpPr>
        <p:spPr/>
        <p:txBody>
          <a:bodyPr/>
          <a:lstStyle/>
          <a:p>
            <a:fld id="{D5462806-314B-4EAE-A62E-B63DA2111AE3}" type="slidenum">
              <a:rPr lang="tr-TR" smtClean="0"/>
              <a:t>41</a:t>
            </a:fld>
            <a:endParaRPr lang="tr-TR"/>
          </a:p>
        </p:txBody>
      </p:sp>
    </p:spTree>
    <p:extLst>
      <p:ext uri="{BB962C8B-B14F-4D97-AF65-F5344CB8AC3E}">
        <p14:creationId xmlns:p14="http://schemas.microsoft.com/office/powerpoint/2010/main" val="3035057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42</a:t>
            </a:fld>
            <a:endParaRPr lang="tr-TR"/>
          </a:p>
        </p:txBody>
      </p:sp>
    </p:spTree>
    <p:extLst>
      <p:ext uri="{BB962C8B-B14F-4D97-AF65-F5344CB8AC3E}">
        <p14:creationId xmlns:p14="http://schemas.microsoft.com/office/powerpoint/2010/main" val="115236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43</a:t>
            </a:fld>
            <a:endParaRPr lang="tr-TR"/>
          </a:p>
        </p:txBody>
      </p:sp>
    </p:spTree>
    <p:extLst>
      <p:ext uri="{BB962C8B-B14F-4D97-AF65-F5344CB8AC3E}">
        <p14:creationId xmlns:p14="http://schemas.microsoft.com/office/powerpoint/2010/main" val="588502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elde ettiğimiz sekans vektörlerinden meydana gelen maskelenmiş Z matrisi, çok başlı öz dikkat mekanizmasında işleme sokacağımız değer(v)’</a:t>
            </a:r>
            <a:r>
              <a:rPr lang="tr-TR" dirty="0" err="1"/>
              <a:t>dir</a:t>
            </a:r>
            <a:r>
              <a:rPr lang="tr-TR" dirty="0"/>
              <a:t>. Matrislerin şekilleri anlaşılmanın kolay olması için.</a:t>
            </a:r>
          </a:p>
        </p:txBody>
      </p:sp>
      <p:sp>
        <p:nvSpPr>
          <p:cNvPr id="4" name="Slayt Numarası Yer Tutucusu 3"/>
          <p:cNvSpPr>
            <a:spLocks noGrp="1"/>
          </p:cNvSpPr>
          <p:nvPr>
            <p:ph type="sldNum" sz="quarter" idx="5"/>
          </p:nvPr>
        </p:nvSpPr>
        <p:spPr/>
        <p:txBody>
          <a:bodyPr/>
          <a:lstStyle/>
          <a:p>
            <a:fld id="{D5462806-314B-4EAE-A62E-B63DA2111AE3}" type="slidenum">
              <a:rPr lang="tr-TR" smtClean="0"/>
              <a:t>44</a:t>
            </a:fld>
            <a:endParaRPr lang="tr-TR"/>
          </a:p>
        </p:txBody>
      </p:sp>
    </p:spTree>
    <p:extLst>
      <p:ext uri="{BB962C8B-B14F-4D97-AF65-F5344CB8AC3E}">
        <p14:creationId xmlns:p14="http://schemas.microsoft.com/office/powerpoint/2010/main" val="3503486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ki Z sekans matrisi dekoder bloğunda maskelenmiş kendi iç dikkati ve </a:t>
            </a:r>
            <a:r>
              <a:rPr lang="tr-TR" dirty="0" err="1"/>
              <a:t>encoder</a:t>
            </a:r>
            <a:r>
              <a:rPr lang="tr-TR" dirty="0"/>
              <a:t> sekans matrislerinde ki dikkat ağırlıkları ile işlem yapılmış kaynak-hedef dikkat hesaplarının yapıldığı matristir. Dekoder bloğu boyunca tahminler üretilene kadar mimaride akacak olan matristir.</a:t>
            </a:r>
          </a:p>
        </p:txBody>
      </p:sp>
      <p:sp>
        <p:nvSpPr>
          <p:cNvPr id="4" name="Slayt Numarası Yer Tutucusu 3"/>
          <p:cNvSpPr>
            <a:spLocks noGrp="1"/>
          </p:cNvSpPr>
          <p:nvPr>
            <p:ph type="sldNum" sz="quarter" idx="5"/>
          </p:nvPr>
        </p:nvSpPr>
        <p:spPr/>
        <p:txBody>
          <a:bodyPr/>
          <a:lstStyle/>
          <a:p>
            <a:fld id="{D5462806-314B-4EAE-A62E-B63DA2111AE3}" type="slidenum">
              <a:rPr lang="tr-TR" smtClean="0"/>
              <a:t>45</a:t>
            </a:fld>
            <a:endParaRPr lang="tr-TR"/>
          </a:p>
        </p:txBody>
      </p:sp>
    </p:spTree>
    <p:extLst>
      <p:ext uri="{BB962C8B-B14F-4D97-AF65-F5344CB8AC3E}">
        <p14:creationId xmlns:p14="http://schemas.microsoft.com/office/powerpoint/2010/main" val="54006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46</a:t>
            </a:fld>
            <a:endParaRPr lang="tr-TR"/>
          </a:p>
        </p:txBody>
      </p:sp>
    </p:spTree>
    <p:extLst>
      <p:ext uri="{BB962C8B-B14F-4D97-AF65-F5344CB8AC3E}">
        <p14:creationId xmlns:p14="http://schemas.microsoft.com/office/powerpoint/2010/main" val="3977092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Transformatör mimarisinde </a:t>
            </a:r>
            <a:r>
              <a:rPr lang="tr-TR" dirty="0" err="1"/>
              <a:t>encoder</a:t>
            </a:r>
            <a:r>
              <a:rPr lang="tr-TR" dirty="0"/>
              <a:t> girdisi(kaynak) ve </a:t>
            </a:r>
            <a:r>
              <a:rPr lang="tr-TR" dirty="0" err="1"/>
              <a:t>decoder</a:t>
            </a:r>
            <a:r>
              <a:rPr lang="tr-TR" dirty="0"/>
              <a:t> girdisi(hedef) sekanslarında ki sözcükler </a:t>
            </a:r>
            <a:r>
              <a:rPr lang="tr-TR" dirty="0" err="1"/>
              <a:t>RNN’deki</a:t>
            </a:r>
            <a:r>
              <a:rPr lang="tr-TR" dirty="0"/>
              <a:t> gibi zaman adımlarında modele beslenmezler. Bütün sekans aynı zaman adımında modele beslenir. Encoder bloğundan Çok başlı öz dikkat mekanizmasına anahtar(K) ve değer(V) vektörleri gönderilmiş olur. Sorgu(q) vektörü ise dekoder bloğundan gelir. </a:t>
            </a:r>
          </a:p>
        </p:txBody>
      </p:sp>
      <p:sp>
        <p:nvSpPr>
          <p:cNvPr id="4" name="Slayt Numarası Yer Tutucusu 3"/>
          <p:cNvSpPr>
            <a:spLocks noGrp="1"/>
          </p:cNvSpPr>
          <p:nvPr>
            <p:ph type="sldNum" sz="quarter" idx="5"/>
          </p:nvPr>
        </p:nvSpPr>
        <p:spPr/>
        <p:txBody>
          <a:bodyPr/>
          <a:lstStyle/>
          <a:p>
            <a:fld id="{D5462806-314B-4EAE-A62E-B63DA2111AE3}" type="slidenum">
              <a:rPr lang="tr-TR" smtClean="0"/>
              <a:t>47</a:t>
            </a:fld>
            <a:endParaRPr lang="tr-TR"/>
          </a:p>
        </p:txBody>
      </p:sp>
    </p:spTree>
    <p:extLst>
      <p:ext uri="{BB962C8B-B14F-4D97-AF65-F5344CB8AC3E}">
        <p14:creationId xmlns:p14="http://schemas.microsoft.com/office/powerpoint/2010/main" val="1814769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En son olarak dekoder bloğun çıktısı </a:t>
            </a:r>
            <a:r>
              <a:rPr lang="tr-TR" dirty="0" err="1"/>
              <a:t>linear</a:t>
            </a:r>
            <a:r>
              <a:rPr lang="tr-TR" dirty="0"/>
              <a:t> dönüşüm ile çıktı(hedef) sözlük boyutuna genişletilir yani her hedef(çıktı) sözlüğünde bulunan sözcük için ağırlık değerleri oluşturulur. Bundan sonra Bütün sözlük elemanlarını 0 ile 1 arasında toplamları 1 olacak şekilde olasılık dağılımı uygulanır. En büyük değere sahip olasılık çıktı olarak üretilir.</a:t>
            </a:r>
          </a:p>
        </p:txBody>
      </p:sp>
      <p:sp>
        <p:nvSpPr>
          <p:cNvPr id="4" name="Slayt Numarası Yer Tutucusu 3"/>
          <p:cNvSpPr>
            <a:spLocks noGrp="1"/>
          </p:cNvSpPr>
          <p:nvPr>
            <p:ph type="sldNum" sz="quarter" idx="5"/>
          </p:nvPr>
        </p:nvSpPr>
        <p:spPr/>
        <p:txBody>
          <a:bodyPr/>
          <a:lstStyle/>
          <a:p>
            <a:fld id="{D5462806-314B-4EAE-A62E-B63DA2111AE3}" type="slidenum">
              <a:rPr lang="tr-TR" smtClean="0"/>
              <a:t>48</a:t>
            </a:fld>
            <a:endParaRPr lang="tr-TR"/>
          </a:p>
        </p:txBody>
      </p:sp>
    </p:spTree>
    <p:extLst>
      <p:ext uri="{BB962C8B-B14F-4D97-AF65-F5344CB8AC3E}">
        <p14:creationId xmlns:p14="http://schemas.microsoft.com/office/powerpoint/2010/main" val="1180821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En son olarak dekoder bloğun çıktısı </a:t>
            </a:r>
            <a:r>
              <a:rPr lang="tr-TR" dirty="0" err="1"/>
              <a:t>linear</a:t>
            </a:r>
            <a:r>
              <a:rPr lang="tr-TR" dirty="0"/>
              <a:t> dönüşüm ile çıktı(hedef) sözlük boyutuna genişletilir yani her hedef(çıktı) sözlüğünde bulunan sözcük için ağırlık değerleri oluşturulur. Bundan sonra Bütün sözlük elemanlarını 0 ile 1 arasında toplamları 1 olacak şekilde olasılık dağılımı uygulanır. En büyük değere sahip olasılık çıktı olarak üretilir.</a:t>
            </a: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49</a:t>
            </a:fld>
            <a:endParaRPr lang="tr-TR"/>
          </a:p>
        </p:txBody>
      </p:sp>
    </p:spTree>
    <p:extLst>
      <p:ext uri="{BB962C8B-B14F-4D97-AF65-F5344CB8AC3E}">
        <p14:creationId xmlns:p14="http://schemas.microsoft.com/office/powerpoint/2010/main" val="374403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1968 yılında ise </a:t>
                </a:r>
                <a:r>
                  <a:rPr lang="tr-TR" dirty="0" err="1"/>
                  <a:t>Edmunson</a:t>
                </a:r>
                <a:r>
                  <a:rPr lang="tr-TR" dirty="0"/>
                  <a:t> (</a:t>
                </a:r>
                <a:r>
                  <a:rPr lang="tr-TR" dirty="0" err="1"/>
                  <a:t>Edmunson’dan</a:t>
                </a:r>
                <a:r>
                  <a:rPr lang="tr-TR" dirty="0"/>
                  <a:t> aktaran </a:t>
                </a:r>
                <a:r>
                  <a:rPr lang="tr-TR" dirty="0" err="1"/>
                  <a:t>Nekic</a:t>
                </a:r>
                <a:r>
                  <a:rPr lang="tr-TR" dirty="0"/>
                  <a:t>, 2019) cümlenin pozisyonu, sözcük frekansı, önemli cümleleri işaretleme ve belgenin gramer yapısının özelliklerini kullanarak geliştirmiş olduğu bir fonksiyonla çözüm önermiştir.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Doküman yapısının anlamı «Bu başlık cümlesi mi?» «Başlık mı?» «Başlığın altındaki ilk cümle mi?» anlamında.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Son sistemde, dört temel yöntem arasındaki göreceli ağırlıklar </a:t>
                </a:r>
                <a14:m>
                  <m:oMath xmlns:m="http://schemas.openxmlformats.org/officeDocument/2006/math">
                    <m:sSub>
                      <m:sSubPr>
                        <m:ctrlPr>
                          <a:rPr lang="tr-TR" sz="1200" i="1" smtClean="0">
                            <a:solidFill>
                              <a:schemeClr val="bg1"/>
                            </a:solidFill>
                            <a:latin typeface="Cambria Math" panose="02040503050406030204" pitchFamily="18" charset="0"/>
                          </a:rPr>
                        </m:ctrlPr>
                      </m:sSubPr>
                      <m:e>
                        <m:r>
                          <a:rPr lang="tr-TR" sz="1200" b="0" i="1" smtClean="0">
                            <a:solidFill>
                              <a:schemeClr val="bg1"/>
                            </a:solidFill>
                            <a:latin typeface="Cambria Math" panose="02040503050406030204" pitchFamily="18" charset="0"/>
                          </a:rPr>
                          <m:t>𝑎</m:t>
                        </m:r>
                      </m:e>
                      <m:sub>
                        <m:r>
                          <a:rPr lang="tr-TR" sz="1200" b="0" i="1" smtClean="0">
                            <a:solidFill>
                              <a:schemeClr val="bg1"/>
                            </a:solidFill>
                            <a:latin typeface="Cambria Math" panose="02040503050406030204" pitchFamily="18" charset="0"/>
                          </a:rPr>
                          <m:t>1</m:t>
                        </m:r>
                      </m:sub>
                    </m:sSub>
                    <m:r>
                      <a:rPr lang="tr-TR" sz="1200" b="0" i="1" smtClean="0">
                        <a:solidFill>
                          <a:schemeClr val="bg1"/>
                        </a:solidFill>
                        <a:latin typeface="Cambria Math" panose="02040503050406030204" pitchFamily="18" charset="0"/>
                      </a:rPr>
                      <m:t>𝑃</m:t>
                    </m:r>
                    <m:r>
                      <a:rPr lang="tr-TR" sz="1200" b="0" i="1" smtClean="0">
                        <a:solidFill>
                          <a:schemeClr val="bg1"/>
                        </a:solidFill>
                        <a:latin typeface="Cambria Math" panose="02040503050406030204" pitchFamily="18" charset="0"/>
                        <a:ea typeface="Cambria Math" panose="02040503050406030204" pitchFamily="18" charset="0"/>
                      </a:rPr>
                      <m:t>+</m:t>
                    </m:r>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2</m:t>
                        </m:r>
                      </m:sub>
                    </m:sSub>
                    <m:r>
                      <a:rPr lang="tr-TR" sz="1200" b="0" i="1" smtClean="0">
                        <a:solidFill>
                          <a:schemeClr val="bg1"/>
                        </a:solidFill>
                        <a:latin typeface="Cambria Math" panose="02040503050406030204" pitchFamily="18" charset="0"/>
                        <a:ea typeface="Cambria Math" panose="02040503050406030204" pitchFamily="18" charset="0"/>
                      </a:rPr>
                      <m:t>𝐹</m:t>
                    </m:r>
                    <m:r>
                      <a:rPr lang="tr-TR" sz="1200" b="0" i="1" smtClean="0">
                        <a:solidFill>
                          <a:schemeClr val="bg1"/>
                        </a:solidFill>
                        <a:latin typeface="Cambria Math" panose="02040503050406030204" pitchFamily="18" charset="0"/>
                        <a:ea typeface="Cambria Math" panose="02040503050406030204" pitchFamily="18" charset="0"/>
                      </a:rPr>
                      <m:t>+</m:t>
                    </m:r>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3</m:t>
                        </m:r>
                      </m:sub>
                    </m:sSub>
                    <m:r>
                      <a:rPr lang="tr-TR" sz="1200" b="0" i="1" smtClean="0">
                        <a:solidFill>
                          <a:schemeClr val="bg1"/>
                        </a:solidFill>
                        <a:latin typeface="Cambria Math" panose="02040503050406030204" pitchFamily="18" charset="0"/>
                        <a:ea typeface="Cambria Math" panose="02040503050406030204" pitchFamily="18" charset="0"/>
                      </a:rPr>
                      <m:t>𝐶</m:t>
                    </m:r>
                    <m:r>
                      <a:rPr lang="tr-TR" sz="1200" b="0" i="1" smtClean="0">
                        <a:solidFill>
                          <a:schemeClr val="bg1"/>
                        </a:solidFill>
                        <a:latin typeface="Cambria Math" panose="02040503050406030204" pitchFamily="18" charset="0"/>
                        <a:ea typeface="Cambria Math" panose="02040503050406030204" pitchFamily="18" charset="0"/>
                      </a:rPr>
                      <m:t>+</m:t>
                    </m:r>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4</m:t>
                        </m:r>
                      </m:sub>
                    </m:sSub>
                    <m:r>
                      <a:rPr lang="tr-TR" sz="1200" b="0" i="1" smtClean="0">
                        <a:solidFill>
                          <a:schemeClr val="bg1"/>
                        </a:solidFill>
                        <a:latin typeface="Cambria Math" panose="02040503050406030204" pitchFamily="18" charset="0"/>
                        <a:ea typeface="Cambria Math" panose="02040503050406030204" pitchFamily="18" charset="0"/>
                      </a:rPr>
                      <m:t>𝑆</m:t>
                    </m:r>
                  </m:oMath>
                </a14:m>
                <a:r>
                  <a:rPr lang="tr-TR" dirty="0"/>
                  <a:t> doğrusal fonksiyonunda parametrelendirildi. Burada </a:t>
                </a:r>
                <a14:m>
                  <m:oMath xmlns:m="http://schemas.openxmlformats.org/officeDocument/2006/math">
                    <m:sSub>
                      <m:sSubPr>
                        <m:ctrlPr>
                          <a:rPr lang="tr-TR" sz="1200" i="1" smtClean="0">
                            <a:solidFill>
                              <a:schemeClr val="bg1"/>
                            </a:solidFill>
                            <a:latin typeface="Cambria Math" panose="02040503050406030204" pitchFamily="18" charset="0"/>
                          </a:rPr>
                        </m:ctrlPr>
                      </m:sSubPr>
                      <m:e>
                        <m:r>
                          <a:rPr lang="tr-TR" sz="1200" b="0" i="1" smtClean="0">
                            <a:solidFill>
                              <a:schemeClr val="bg1"/>
                            </a:solidFill>
                            <a:latin typeface="Cambria Math" panose="02040503050406030204" pitchFamily="18" charset="0"/>
                          </a:rPr>
                          <m:t>𝑎</m:t>
                        </m:r>
                      </m:e>
                      <m:sub>
                        <m:r>
                          <a:rPr lang="tr-TR" sz="1200" b="0" i="1" smtClean="0">
                            <a:solidFill>
                              <a:schemeClr val="bg1"/>
                            </a:solidFill>
                            <a:latin typeface="Cambria Math" panose="02040503050406030204" pitchFamily="18" charset="0"/>
                          </a:rPr>
                          <m:t>1</m:t>
                        </m:r>
                      </m:sub>
                    </m:sSub>
                  </m:oMath>
                </a14:m>
                <a:r>
                  <a:rPr lang="tr-TR" dirty="0"/>
                  <a:t>, </a:t>
                </a:r>
                <a14:m>
                  <m:oMath xmlns:m="http://schemas.openxmlformats.org/officeDocument/2006/math">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2</m:t>
                        </m:r>
                      </m:sub>
                    </m:sSub>
                  </m:oMath>
                </a14:m>
                <a:r>
                  <a:rPr lang="tr-TR" dirty="0"/>
                  <a:t>, </a:t>
                </a:r>
                <a14:m>
                  <m:oMath xmlns:m="http://schemas.openxmlformats.org/officeDocument/2006/math">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3</m:t>
                        </m:r>
                      </m:sub>
                    </m:sSub>
                  </m:oMath>
                </a14:m>
                <a:r>
                  <a:rPr lang="tr-TR" dirty="0"/>
                  <a:t> ve </a:t>
                </a:r>
                <a14:m>
                  <m:oMath xmlns:m="http://schemas.openxmlformats.org/officeDocument/2006/math">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4</m:t>
                        </m:r>
                      </m:sub>
                    </m:sSub>
                  </m:oMath>
                </a14:m>
                <a:r>
                  <a:rPr lang="tr-TR" dirty="0"/>
                  <a:t> parametreleri sırasıyla C (</a:t>
                </a:r>
                <a:r>
                  <a:rPr lang="tr-TR" dirty="0" err="1"/>
                  <a:t>Cue</a:t>
                </a:r>
                <a:r>
                  <a:rPr lang="tr-TR" dirty="0"/>
                  <a:t>), Anahtar (</a:t>
                </a:r>
                <a:r>
                  <a:rPr lang="tr-TR" dirty="0" err="1"/>
                  <a:t>Key</a:t>
                </a:r>
                <a:r>
                  <a:rPr lang="tr-TR" dirty="0"/>
                  <a:t>), Başlık (</a:t>
                </a:r>
                <a:r>
                  <a:rPr lang="tr-TR" dirty="0" err="1"/>
                  <a:t>Title</a:t>
                </a:r>
                <a:r>
                  <a:rPr lang="tr-TR" dirty="0"/>
                  <a:t>) ve</a:t>
                </a:r>
                <a:r>
                  <a:rPr lang="tr-TR" baseline="0" dirty="0"/>
                  <a:t> pozisyon ağırlıkları olan pozitif tamsayı değerlerdir.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aseline="0" dirty="0"/>
                  <a:t>Bu parametreler ön tanımlı sözlükler üzerinde ki aynı isimli parametre </a:t>
                </a:r>
                <a:r>
                  <a:rPr lang="tr-TR" baseline="0" dirty="0" err="1"/>
                  <a:t>metodları</a:t>
                </a:r>
                <a:r>
                  <a:rPr lang="tr-TR" baseline="0" dirty="0"/>
                  <a:t> ile elde edilir.</a:t>
                </a:r>
                <a:endParaRPr lang="tr-TR" dirty="0"/>
              </a:p>
            </p:txBody>
          </p:sp>
        </mc:Choice>
        <mc:Fallback xmlns="">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1968 yılında ise </a:t>
                </a:r>
                <a:r>
                  <a:rPr lang="tr-TR" dirty="0" err="1"/>
                  <a:t>Edmunson</a:t>
                </a:r>
                <a:r>
                  <a:rPr lang="tr-TR" dirty="0"/>
                  <a:t> (</a:t>
                </a:r>
                <a:r>
                  <a:rPr lang="tr-TR" dirty="0" err="1"/>
                  <a:t>Edmunson’dan</a:t>
                </a:r>
                <a:r>
                  <a:rPr lang="tr-TR" dirty="0"/>
                  <a:t> aktaran </a:t>
                </a:r>
                <a:r>
                  <a:rPr lang="tr-TR" dirty="0" err="1"/>
                  <a:t>Nekic</a:t>
                </a:r>
                <a:r>
                  <a:rPr lang="tr-TR" dirty="0"/>
                  <a:t>, 2019) cümlenin pozisyonu, sözcük frekansı, önemli cümleleri işaretleme ve belgenin gramer yapısının özelliklerini kullanarak geliştirmiş olduğu bir fonksiyonla çözüm önermiştir.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Doküman yapısının anlamı «Bu başlık cümlesi mi?» «Başlık mı?» «Başlığın altındaki ilk cümle mi?» anlamında.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Son sistemde, dört temel yöntem arasındaki göreceli ağırlıklar </a:t>
                </a:r>
                <a:r>
                  <a:rPr lang="tr-TR" sz="1200" b="0" i="0">
                    <a:solidFill>
                      <a:schemeClr val="bg1"/>
                    </a:solidFill>
                    <a:latin typeface="Cambria Math" panose="02040503050406030204" pitchFamily="18" charset="0"/>
                  </a:rPr>
                  <a:t>𝑎_1 𝑃</a:t>
                </a:r>
                <a:r>
                  <a:rPr lang="tr-TR" sz="1200" b="0" i="0">
                    <a:solidFill>
                      <a:schemeClr val="bg1"/>
                    </a:solidFill>
                    <a:latin typeface="Cambria Math" panose="02040503050406030204" pitchFamily="18" charset="0"/>
                    <a:ea typeface="Cambria Math" panose="02040503050406030204" pitchFamily="18" charset="0"/>
                  </a:rPr>
                  <a:t>+𝑎_2 𝐹+𝑎_3 𝐶+𝑎_4 𝑆</a:t>
                </a:r>
                <a:r>
                  <a:rPr lang="tr-TR" dirty="0"/>
                  <a:t> doğrusal fonksiyonunda parametrelendirildi. Burada </a:t>
                </a:r>
                <a:r>
                  <a:rPr lang="tr-TR" sz="1200" b="0" i="0">
                    <a:solidFill>
                      <a:schemeClr val="bg1"/>
                    </a:solidFill>
                    <a:latin typeface="Cambria Math" panose="02040503050406030204" pitchFamily="18" charset="0"/>
                  </a:rPr>
                  <a:t>𝑎_1</a:t>
                </a:r>
                <a:r>
                  <a:rPr lang="tr-TR" dirty="0"/>
                  <a:t>, </a:t>
                </a:r>
                <a:r>
                  <a:rPr lang="tr-TR" sz="1200" b="0" i="0">
                    <a:solidFill>
                      <a:schemeClr val="bg1"/>
                    </a:solidFill>
                    <a:latin typeface="Cambria Math" panose="02040503050406030204" pitchFamily="18" charset="0"/>
                    <a:ea typeface="Cambria Math" panose="02040503050406030204" pitchFamily="18" charset="0"/>
                  </a:rPr>
                  <a:t>𝑎_2</a:t>
                </a:r>
                <a:r>
                  <a:rPr lang="tr-TR" dirty="0"/>
                  <a:t>, </a:t>
                </a:r>
                <a:r>
                  <a:rPr lang="tr-TR" sz="1200" b="0" i="0">
                    <a:solidFill>
                      <a:schemeClr val="bg1"/>
                    </a:solidFill>
                    <a:latin typeface="Cambria Math" panose="02040503050406030204" pitchFamily="18" charset="0"/>
                    <a:ea typeface="Cambria Math" panose="02040503050406030204" pitchFamily="18" charset="0"/>
                  </a:rPr>
                  <a:t>𝑎_3</a:t>
                </a:r>
                <a:r>
                  <a:rPr lang="tr-TR" dirty="0"/>
                  <a:t> ve </a:t>
                </a:r>
                <a:r>
                  <a:rPr lang="tr-TR" sz="1200" b="0" i="0">
                    <a:solidFill>
                      <a:schemeClr val="bg1"/>
                    </a:solidFill>
                    <a:latin typeface="Cambria Math" panose="02040503050406030204" pitchFamily="18" charset="0"/>
                    <a:ea typeface="Cambria Math" panose="02040503050406030204" pitchFamily="18" charset="0"/>
                  </a:rPr>
                  <a:t>𝑎_4</a:t>
                </a:r>
                <a:r>
                  <a:rPr lang="tr-TR" dirty="0"/>
                  <a:t> parametreleri sırasıyla C (</a:t>
                </a:r>
                <a:r>
                  <a:rPr lang="tr-TR" dirty="0" err="1"/>
                  <a:t>Cue</a:t>
                </a:r>
                <a:r>
                  <a:rPr lang="tr-TR" dirty="0"/>
                  <a:t>), Anahtar (</a:t>
                </a:r>
                <a:r>
                  <a:rPr lang="tr-TR" dirty="0" err="1"/>
                  <a:t>Key</a:t>
                </a:r>
                <a:r>
                  <a:rPr lang="tr-TR" dirty="0"/>
                  <a:t>), Başlık (</a:t>
                </a:r>
                <a:r>
                  <a:rPr lang="tr-TR" dirty="0" err="1"/>
                  <a:t>Title</a:t>
                </a:r>
                <a:r>
                  <a:rPr lang="tr-TR" dirty="0"/>
                  <a:t>) ve</a:t>
                </a:r>
                <a:r>
                  <a:rPr lang="tr-TR" baseline="0" dirty="0"/>
                  <a:t> pozisyon ağırlıkları olan pozitif tamsayı değerlerdir.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aseline="0" dirty="0"/>
                  <a:t>Bu parametreler ön tanımlı sözlükler üzerinde ki aynı isimli parametre </a:t>
                </a:r>
                <a:r>
                  <a:rPr lang="tr-TR" baseline="0" dirty="0" err="1"/>
                  <a:t>metodları</a:t>
                </a:r>
                <a:r>
                  <a:rPr lang="tr-TR" baseline="0" dirty="0"/>
                  <a:t> ile elde edilir.</a:t>
                </a:r>
                <a:endParaRPr lang="tr-TR" dirty="0"/>
              </a:p>
            </p:txBody>
          </p:sp>
        </mc:Fallback>
      </mc:AlternateContent>
      <p:sp>
        <p:nvSpPr>
          <p:cNvPr id="4" name="Slayt Numarası Yer Tutucusu 3"/>
          <p:cNvSpPr>
            <a:spLocks noGrp="1"/>
          </p:cNvSpPr>
          <p:nvPr>
            <p:ph type="sldNum" sz="quarter" idx="5"/>
          </p:nvPr>
        </p:nvSpPr>
        <p:spPr/>
        <p:txBody>
          <a:bodyPr/>
          <a:lstStyle/>
          <a:p>
            <a:fld id="{D5462806-314B-4EAE-A62E-B63DA2111AE3}" type="slidenum">
              <a:rPr lang="tr-TR" smtClean="0"/>
              <a:t>11</a:t>
            </a:fld>
            <a:endParaRPr lang="tr-TR"/>
          </a:p>
        </p:txBody>
      </p:sp>
    </p:spTree>
    <p:extLst>
      <p:ext uri="{BB962C8B-B14F-4D97-AF65-F5344CB8AC3E}">
        <p14:creationId xmlns:p14="http://schemas.microsoft.com/office/powerpoint/2010/main" val="2753259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50</a:t>
            </a:fld>
            <a:endParaRPr lang="tr-TR"/>
          </a:p>
        </p:txBody>
      </p:sp>
    </p:spTree>
    <p:extLst>
      <p:ext uri="{BB962C8B-B14F-4D97-AF65-F5344CB8AC3E}">
        <p14:creationId xmlns:p14="http://schemas.microsoft.com/office/powerpoint/2010/main" val="2292894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51</a:t>
            </a:fld>
            <a:endParaRPr lang="tr-TR"/>
          </a:p>
        </p:txBody>
      </p:sp>
    </p:spTree>
    <p:extLst>
      <p:ext uri="{BB962C8B-B14F-4D97-AF65-F5344CB8AC3E}">
        <p14:creationId xmlns:p14="http://schemas.microsoft.com/office/powerpoint/2010/main" val="588630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52</a:t>
            </a:fld>
            <a:endParaRPr lang="tr-TR"/>
          </a:p>
        </p:txBody>
      </p:sp>
    </p:spTree>
    <p:extLst>
      <p:ext uri="{BB962C8B-B14F-4D97-AF65-F5344CB8AC3E}">
        <p14:creationId xmlns:p14="http://schemas.microsoft.com/office/powerpoint/2010/main" val="3488316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53</a:t>
            </a:fld>
            <a:endParaRPr lang="tr-TR"/>
          </a:p>
        </p:txBody>
      </p:sp>
    </p:spTree>
    <p:extLst>
      <p:ext uri="{BB962C8B-B14F-4D97-AF65-F5344CB8AC3E}">
        <p14:creationId xmlns:p14="http://schemas.microsoft.com/office/powerpoint/2010/main" val="2778116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Keras kütüphanesi tarafından geliştirilen serileştirilebilir öğrenme oranı düşüş programı yöntemiyle (</a:t>
            </a:r>
            <a:r>
              <a:rPr lang="tr-TR" sz="1800" dirty="0" err="1">
                <a:effectLst/>
                <a:latin typeface="Times New Roman" panose="02020603050405020304" pitchFamily="18" charset="0"/>
                <a:ea typeface="Calibri" panose="020F0502020204030204" pitchFamily="34" charset="0"/>
                <a:cs typeface="Times New Roman" panose="02020603050405020304" pitchFamily="18" charset="0"/>
              </a:rPr>
              <a:t>learning</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rate </a:t>
            </a:r>
            <a:r>
              <a:rPr lang="tr-TR" sz="1800" dirty="0" err="1">
                <a:effectLst/>
                <a:latin typeface="Times New Roman" panose="02020603050405020304" pitchFamily="18" charset="0"/>
                <a:ea typeface="Calibri" panose="020F0502020204030204" pitchFamily="34" charset="0"/>
                <a:cs typeface="Times New Roman" panose="02020603050405020304" pitchFamily="18" charset="0"/>
              </a:rPr>
              <a:t>scheduler</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önceden belirlenmiş olan, modelin öğrenme oranını her eğitim adımında hesaplayıp güncelleyerek en iyi öğrenme oranını bulabilmek için orijinal makalede de kullanılan bir hesaplama fonksiyonu kullanılmıştır. Bu sayede öğrenmenin durmasına sebep olan, modelin lokal minimuma sıkışması olasılığının azalması sağlanmıştır. </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63</a:t>
            </a:fld>
            <a:endParaRPr lang="tr-TR"/>
          </a:p>
        </p:txBody>
      </p:sp>
    </p:spTree>
    <p:extLst>
      <p:ext uri="{BB962C8B-B14F-4D97-AF65-F5344CB8AC3E}">
        <p14:creationId xmlns:p14="http://schemas.microsoft.com/office/powerpoint/2010/main" val="3341113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64</a:t>
            </a:fld>
            <a:endParaRPr lang="tr-TR"/>
          </a:p>
        </p:txBody>
      </p:sp>
    </p:spTree>
    <p:extLst>
      <p:ext uri="{BB962C8B-B14F-4D97-AF65-F5344CB8AC3E}">
        <p14:creationId xmlns:p14="http://schemas.microsoft.com/office/powerpoint/2010/main" val="591216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66</a:t>
            </a:fld>
            <a:endParaRPr lang="tr-TR"/>
          </a:p>
        </p:txBody>
      </p:sp>
    </p:spTree>
    <p:extLst>
      <p:ext uri="{BB962C8B-B14F-4D97-AF65-F5344CB8AC3E}">
        <p14:creationId xmlns:p14="http://schemas.microsoft.com/office/powerpoint/2010/main" val="281454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67</a:t>
            </a:fld>
            <a:endParaRPr lang="tr-TR"/>
          </a:p>
        </p:txBody>
      </p:sp>
    </p:spTree>
    <p:extLst>
      <p:ext uri="{BB962C8B-B14F-4D97-AF65-F5344CB8AC3E}">
        <p14:creationId xmlns:p14="http://schemas.microsoft.com/office/powerpoint/2010/main" val="2582616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68</a:t>
            </a:fld>
            <a:endParaRPr lang="tr-TR"/>
          </a:p>
        </p:txBody>
      </p:sp>
    </p:spTree>
    <p:extLst>
      <p:ext uri="{BB962C8B-B14F-4D97-AF65-F5344CB8AC3E}">
        <p14:creationId xmlns:p14="http://schemas.microsoft.com/office/powerpoint/2010/main" val="3294997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69</a:t>
            </a:fld>
            <a:endParaRPr lang="tr-TR"/>
          </a:p>
        </p:txBody>
      </p:sp>
    </p:spTree>
    <p:extLst>
      <p:ext uri="{BB962C8B-B14F-4D97-AF65-F5344CB8AC3E}">
        <p14:creationId xmlns:p14="http://schemas.microsoft.com/office/powerpoint/2010/main" val="52224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2004 yılında ise sözcüksel merkezli ve grafiksel tabanlı LexRank yöntemi önerilmiştir. Bu yöntemde cümleleri oluşturan sözcükler baz alarak ters belge sıklığına göre (TF/IDF) cümlelerin önemleri hesaplanır. Aynı konu hakkındaki farklı belgelerden, farklı cümleler düğüm olarak gösterilir. Cümleler arasındaki ilişkiler ise belirli eşik değer aralıklarına göre kenar olarak gösterilir. Kenar ilişkilerinin ağırlıkları, kosinüs benzerlik matrisi şeklinde hesaplanarak en yüksek ağırlığa sahip düğümün yani cümlenin ve bu düğümle ilişkili olan diğer düğümlerin bağlamı en iyi ifade edebilecek cümleler olduğuna karar verilir (Erkan &amp; </a:t>
            </a:r>
            <a:r>
              <a:rPr lang="tr-TR" sz="1200" dirty="0" err="1"/>
              <a:t>Radev</a:t>
            </a:r>
            <a:r>
              <a:rPr lang="tr-TR" sz="1200" dirty="0"/>
              <a:t>, 2004). Buraya kadar olan yöntemler çıkarıma dayalı yöntemlerdir (</a:t>
            </a:r>
            <a:r>
              <a:rPr lang="tr-TR" sz="1200" dirty="0" err="1"/>
              <a:t>Nekic</a:t>
            </a:r>
            <a:r>
              <a:rPr lang="tr-TR" sz="1200" dirty="0"/>
              <a:t>,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Sözcük </a:t>
            </a:r>
            <a:r>
              <a:rPr lang="tr-TR" sz="1200" dirty="0" err="1"/>
              <a:t>merkeziyetli</a:t>
            </a:r>
            <a:r>
              <a:rPr lang="tr-TR" sz="1200" dirty="0"/>
              <a:t> </a:t>
            </a:r>
            <a:r>
              <a:rPr lang="tr-TR" sz="1200" dirty="0" err="1"/>
              <a:t>graf</a:t>
            </a:r>
            <a:r>
              <a:rPr lang="tr-TR" sz="1200" dirty="0"/>
              <a:t> tabanlı </a:t>
            </a:r>
            <a:r>
              <a:rPr lang="tr-TR" sz="1200" dirty="0" err="1"/>
              <a:t>metoddaki</a:t>
            </a:r>
            <a:r>
              <a:rPr lang="tr-TR" sz="1200" dirty="0"/>
              <a:t> fikir;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Benzerlik matrisinin oluşturulması,</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Cümlelerin </a:t>
            </a:r>
            <a:r>
              <a:rPr lang="tr-TR" sz="1200" dirty="0" err="1"/>
              <a:t>graf</a:t>
            </a:r>
            <a:r>
              <a:rPr lang="tr-TR" sz="1200" dirty="0"/>
              <a:t> içindeki düğümler olarak temsil edilmesi,</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Benzerlik matrisi üzerinden düğüm tabanlı bağlantıları eşik değerlerine göre yapılması.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p:txBody>
      </p:sp>
      <p:sp>
        <p:nvSpPr>
          <p:cNvPr id="4" name="Slayt Numarası Yer Tutucusu 3"/>
          <p:cNvSpPr>
            <a:spLocks noGrp="1"/>
          </p:cNvSpPr>
          <p:nvPr>
            <p:ph type="sldNum" sz="quarter" idx="5"/>
          </p:nvPr>
        </p:nvSpPr>
        <p:spPr/>
        <p:txBody>
          <a:bodyPr/>
          <a:lstStyle/>
          <a:p>
            <a:fld id="{D5462806-314B-4EAE-A62E-B63DA2111AE3}" type="slidenum">
              <a:rPr lang="tr-TR" smtClean="0"/>
              <a:t>13</a:t>
            </a:fld>
            <a:endParaRPr lang="tr-TR"/>
          </a:p>
        </p:txBody>
      </p:sp>
    </p:spTree>
    <p:extLst>
      <p:ext uri="{BB962C8B-B14F-4D97-AF65-F5344CB8AC3E}">
        <p14:creationId xmlns:p14="http://schemas.microsoft.com/office/powerpoint/2010/main" val="1123215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chemeClr val="bg1"/>
                </a:solidFill>
                <a:effectLst/>
                <a:latin typeface="Bahnschrift" panose="020B0502040204020203" pitchFamily="34" charset="0"/>
                <a:ea typeface="Calibri" panose="020F0502020204030204" pitchFamily="34" charset="0"/>
              </a:rPr>
              <a:t>Haber başlığı üretme gibi metin içeriğini tanımlama işlemleri bağlamı ifade ederken yazardan yazara, gazeteden gazeteye farklılık göstermektedir. Eğitimde orijinal makale metninde kullanılan temel transformatör mimarisi kullanılmıştır. Bu mimari derleme bağlı kalmaktadır. Fakat üzerine yapılan geliştirmelerle, bağlamı iyi anlayabilen derleme bağlı kalmayan Transformer-XL, Google tarafından yayınlanan </a:t>
            </a:r>
            <a:r>
              <a:rPr lang="tr-TR" sz="1200" dirty="0" err="1">
                <a:solidFill>
                  <a:schemeClr val="bg1"/>
                </a:solidFill>
                <a:effectLst/>
                <a:latin typeface="Bahnschrift" panose="020B0502040204020203" pitchFamily="34" charset="0"/>
                <a:ea typeface="Calibri" panose="020F0502020204030204" pitchFamily="34" charset="0"/>
              </a:rPr>
              <a:t>Pegasus</a:t>
            </a:r>
            <a:r>
              <a:rPr lang="tr-TR" sz="1200" dirty="0">
                <a:solidFill>
                  <a:schemeClr val="bg1"/>
                </a:solidFill>
                <a:effectLst/>
                <a:latin typeface="Bahnschrift" panose="020B0502040204020203" pitchFamily="34" charset="0"/>
                <a:ea typeface="Calibri" panose="020F0502020204030204" pitchFamily="34" charset="0"/>
              </a:rPr>
              <a:t> vb. model mimarilerde tercih edilerek daha iyi sonuçlar elde edilebilir. Bağlamdan bağımsız görevler için Türkçe’nin morfolojik yapısına uygun jetonlaştırma (tokenizer) ve çift yönlü transformatör kodlayıcı temsilleriyle (</a:t>
            </a:r>
            <a:r>
              <a:rPr lang="tr-TR" sz="1200" dirty="0" err="1">
                <a:solidFill>
                  <a:schemeClr val="bg1"/>
                </a:solidFill>
                <a:effectLst/>
                <a:latin typeface="Bahnschrift" panose="020B0502040204020203" pitchFamily="34" charset="0"/>
                <a:ea typeface="Calibri" panose="020F0502020204030204" pitchFamily="34" charset="0"/>
              </a:rPr>
              <a:t>Bidirectional</a:t>
            </a:r>
            <a:r>
              <a:rPr lang="tr-TR" sz="1200" dirty="0">
                <a:solidFill>
                  <a:schemeClr val="bg1"/>
                </a:solidFill>
                <a:effectLst/>
                <a:latin typeface="Bahnschrift" panose="020B0502040204020203" pitchFamily="34" charset="0"/>
                <a:ea typeface="Calibri" panose="020F0502020204030204" pitchFamily="34" charset="0"/>
              </a:rPr>
              <a:t> Encoder </a:t>
            </a:r>
            <a:r>
              <a:rPr lang="tr-TR" sz="1200" dirty="0" err="1">
                <a:solidFill>
                  <a:schemeClr val="bg1"/>
                </a:solidFill>
                <a:effectLst/>
                <a:latin typeface="Bahnschrift" panose="020B0502040204020203" pitchFamily="34" charset="0"/>
                <a:ea typeface="Calibri" panose="020F0502020204030204" pitchFamily="34" charset="0"/>
              </a:rPr>
              <a:t>Representation</a:t>
            </a:r>
            <a:r>
              <a:rPr lang="tr-TR" sz="1200" dirty="0">
                <a:solidFill>
                  <a:schemeClr val="bg1"/>
                </a:solidFill>
                <a:effectLst/>
                <a:latin typeface="Bahnschrift" panose="020B0502040204020203" pitchFamily="34" charset="0"/>
                <a:ea typeface="Calibri" panose="020F0502020204030204" pitchFamily="34" charset="0"/>
              </a:rPr>
              <a:t> </a:t>
            </a:r>
            <a:r>
              <a:rPr lang="tr-TR" sz="1200" dirty="0" err="1">
                <a:solidFill>
                  <a:schemeClr val="bg1"/>
                </a:solidFill>
                <a:effectLst/>
                <a:latin typeface="Bahnschrift" panose="020B0502040204020203" pitchFamily="34" charset="0"/>
                <a:ea typeface="Calibri" panose="020F0502020204030204" pitchFamily="34" charset="0"/>
              </a:rPr>
              <a:t>from</a:t>
            </a:r>
            <a:r>
              <a:rPr lang="tr-TR" sz="1200" dirty="0">
                <a:solidFill>
                  <a:schemeClr val="bg1"/>
                </a:solidFill>
                <a:effectLst/>
                <a:latin typeface="Bahnschrift" panose="020B0502040204020203" pitchFamily="34" charset="0"/>
                <a:ea typeface="Calibri" panose="020F0502020204030204" pitchFamily="34" charset="0"/>
              </a:rPr>
              <a:t> Transformer, BERT) veya Google tarafından (Google BERT) </a:t>
            </a:r>
            <a:r>
              <a:rPr lang="tr-TR" sz="1200" dirty="0" err="1">
                <a:solidFill>
                  <a:schemeClr val="bg1"/>
                </a:solidFill>
                <a:effectLst/>
                <a:latin typeface="Bahnschrift" panose="020B0502040204020203" pitchFamily="34" charset="0"/>
                <a:ea typeface="Calibri" panose="020F0502020204030204" pitchFamily="34" charset="0"/>
              </a:rPr>
              <a:t>Wikipedia</a:t>
            </a:r>
            <a:r>
              <a:rPr lang="tr-TR" sz="1200" dirty="0">
                <a:solidFill>
                  <a:schemeClr val="bg1"/>
                </a:solidFill>
                <a:effectLst/>
                <a:latin typeface="Bahnschrift" panose="020B0502040204020203" pitchFamily="34" charset="0"/>
                <a:ea typeface="Calibri" panose="020F0502020204030204" pitchFamily="34" charset="0"/>
              </a:rPr>
              <a:t> verileriyle eğitilen ön eğitimli derlem sözlüğü ve dil modeli kullanılabilir. Bir kaynaktan eğitilen fakat eğitildiği kaynağa bağlı kalmadan başarılı içerik üretebilen genel dil modelleri oluşturulabilir. Aynı zamanda üretim aşamasında kod çözücü bloğunda varsayılan olarak kullanılan en yüksek oranlı tahmini kullanarak ilerleyen, teknik olarak Greedy algoritması olarak isimlendirilen yöntem yerine, sezgisel ışın arama (</a:t>
            </a:r>
            <a:r>
              <a:rPr lang="tr-TR" sz="1200" dirty="0" err="1">
                <a:solidFill>
                  <a:schemeClr val="bg1"/>
                </a:solidFill>
                <a:effectLst/>
                <a:latin typeface="Bahnschrift" panose="020B0502040204020203" pitchFamily="34" charset="0"/>
                <a:ea typeface="Calibri" panose="020F0502020204030204" pitchFamily="34" charset="0"/>
              </a:rPr>
              <a:t>Heuristic</a:t>
            </a:r>
            <a:r>
              <a:rPr lang="tr-TR" sz="1200" dirty="0">
                <a:solidFill>
                  <a:schemeClr val="bg1"/>
                </a:solidFill>
                <a:effectLst/>
                <a:latin typeface="Bahnschrift" panose="020B0502040204020203" pitchFamily="34" charset="0"/>
                <a:ea typeface="Calibri" panose="020F0502020204030204" pitchFamily="34" charset="0"/>
              </a:rPr>
              <a:t> </a:t>
            </a:r>
            <a:r>
              <a:rPr lang="tr-TR" sz="1200" dirty="0" err="1">
                <a:solidFill>
                  <a:schemeClr val="bg1"/>
                </a:solidFill>
                <a:effectLst/>
                <a:latin typeface="Bahnschrift" panose="020B0502040204020203" pitchFamily="34" charset="0"/>
                <a:ea typeface="Calibri" panose="020F0502020204030204" pitchFamily="34" charset="0"/>
              </a:rPr>
              <a:t>Beam</a:t>
            </a:r>
            <a:r>
              <a:rPr lang="tr-TR" sz="1200" dirty="0">
                <a:solidFill>
                  <a:schemeClr val="bg1"/>
                </a:solidFill>
                <a:effectLst/>
                <a:latin typeface="Bahnschrift" panose="020B0502040204020203" pitchFamily="34" charset="0"/>
                <a:ea typeface="Calibri" panose="020F0502020204030204" pitchFamily="34" charset="0"/>
              </a:rPr>
              <a:t> </a:t>
            </a:r>
            <a:r>
              <a:rPr lang="tr-TR" sz="1200" dirty="0" err="1">
                <a:solidFill>
                  <a:schemeClr val="bg1"/>
                </a:solidFill>
                <a:effectLst/>
                <a:latin typeface="Bahnschrift" panose="020B0502040204020203" pitchFamily="34" charset="0"/>
                <a:ea typeface="Calibri" panose="020F0502020204030204" pitchFamily="34" charset="0"/>
              </a:rPr>
              <a:t>Seach</a:t>
            </a:r>
            <a:r>
              <a:rPr lang="tr-TR" sz="1200" dirty="0">
                <a:solidFill>
                  <a:schemeClr val="bg1"/>
                </a:solidFill>
                <a:effectLst/>
                <a:latin typeface="Bahnschrift" panose="020B0502040204020203" pitchFamily="34" charset="0"/>
                <a:ea typeface="Calibri" panose="020F0502020204030204" pitchFamily="34" charset="0"/>
              </a:rPr>
              <a:t>, HBS) algoritması ile </a:t>
            </a:r>
            <a:r>
              <a:rPr lang="tr-TR" sz="1200" i="1" dirty="0">
                <a:solidFill>
                  <a:schemeClr val="bg1"/>
                </a:solidFill>
                <a:effectLst/>
                <a:latin typeface="Bahnschrift" panose="020B0502040204020203" pitchFamily="34" charset="0"/>
                <a:ea typeface="Calibri" panose="020F0502020204030204" pitchFamily="34" charset="0"/>
              </a:rPr>
              <a:t>n </a:t>
            </a:r>
            <a:r>
              <a:rPr lang="tr-TR" sz="1200" dirty="0">
                <a:solidFill>
                  <a:schemeClr val="bg1"/>
                </a:solidFill>
                <a:effectLst/>
                <a:latin typeface="Bahnschrift" panose="020B0502040204020203" pitchFamily="34" charset="0"/>
                <a:ea typeface="Calibri" panose="020F0502020204030204" pitchFamily="34" charset="0"/>
              </a:rPr>
              <a:t>farklı en yüksek oranlı tahminleri de hesaba katarak bir üretim ağaç yapısı sayesinde daha başarılı sonuçlar elde edilebilir. Greedy algoritması aslında HBS algoritmasındaki </a:t>
            </a:r>
            <a:r>
              <a:rPr lang="tr-TR" sz="1200" i="1" dirty="0">
                <a:solidFill>
                  <a:schemeClr val="bg1"/>
                </a:solidFill>
                <a:effectLst/>
                <a:latin typeface="Bahnschrift" panose="020B0502040204020203" pitchFamily="34" charset="0"/>
                <a:ea typeface="Calibri" panose="020F0502020204030204" pitchFamily="34" charset="0"/>
              </a:rPr>
              <a:t>n’</a:t>
            </a:r>
            <a:r>
              <a:rPr lang="tr-TR" sz="1200" dirty="0">
                <a:solidFill>
                  <a:schemeClr val="bg1"/>
                </a:solidFill>
                <a:effectLst/>
                <a:latin typeface="Bahnschrift" panose="020B0502040204020203" pitchFamily="34" charset="0"/>
                <a:ea typeface="Calibri" panose="020F0502020204030204" pitchFamily="34" charset="0"/>
              </a:rPr>
              <a:t>nin 1’e eşit olmasıyla aynı şeyi ifade etmektedir.</a:t>
            </a:r>
            <a:endParaRPr lang="tr-TR" sz="1200" dirty="0">
              <a:solidFill>
                <a:schemeClr val="bg1"/>
              </a:solidFill>
              <a:latin typeface="Bahnschrift" panose="020B0502040204020203" pitchFamily="34"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71</a:t>
            </a:fld>
            <a:endParaRPr lang="tr-TR"/>
          </a:p>
        </p:txBody>
      </p:sp>
    </p:spTree>
    <p:extLst>
      <p:ext uri="{BB962C8B-B14F-4D97-AF65-F5344CB8AC3E}">
        <p14:creationId xmlns:p14="http://schemas.microsoft.com/office/powerpoint/2010/main" val="201681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t>En kalın eşik değerinden sonra ki eşik değeri mümkün olduğunca en küçülterek seçilir. Benzerlik matrisindeki en büyük değer başka bir cümleyi tavsiye eder ve o da başka bir cümleyi tavsiye eder. Benzerlik matrisinde ki değerler ise sözcüksel tabanlı olarak hesaplanır. Özetleme bu şekilde oluşturulmuş olur.</a:t>
            </a:r>
          </a:p>
        </p:txBody>
      </p:sp>
      <p:sp>
        <p:nvSpPr>
          <p:cNvPr id="4" name="Slayt Numarası Yer Tutucusu 3"/>
          <p:cNvSpPr>
            <a:spLocks noGrp="1"/>
          </p:cNvSpPr>
          <p:nvPr>
            <p:ph type="sldNum" sz="quarter" idx="5"/>
          </p:nvPr>
        </p:nvSpPr>
        <p:spPr/>
        <p:txBody>
          <a:bodyPr/>
          <a:lstStyle/>
          <a:p>
            <a:fld id="{D5462806-314B-4EAE-A62E-B63DA2111AE3}" type="slidenum">
              <a:rPr lang="tr-TR" smtClean="0"/>
              <a:t>14</a:t>
            </a:fld>
            <a:endParaRPr lang="tr-TR"/>
          </a:p>
        </p:txBody>
      </p:sp>
    </p:spTree>
    <p:extLst>
      <p:ext uri="{BB962C8B-B14F-4D97-AF65-F5344CB8AC3E}">
        <p14:creationId xmlns:p14="http://schemas.microsoft.com/office/powerpoint/2010/main" val="2232311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Makine öğrenmesini şu şekilde tanımlayabiliriz.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panose="02040503050406030204" pitchFamily="18" charset="0"/>
                        </a:rPr>
                        <m:t>𝑌</m:t>
                      </m:r>
                      <m:r>
                        <a:rPr lang="pt-BR"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rPr>
                        <m:t>𝑓</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𝑋</m:t>
                          </m:r>
                        </m:e>
                      </m: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oMath>
                  </m:oMathPara>
                </a14:m>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Eğitim: Makine etiketlenmiş eğitim verilerinden f fonksiyonunu öğrenir.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Test: Makine etiketlenmemiş test verilerinden Y’yi kestirir.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Makine öğrenmesinde örnek olarak bir uçağı tanımlarken kanat uzunluğu, motor sayısı, büyüklüğü, şekli gibi verileri de etiketler ile birlikte modele göndeririz. Fakat derin öğrenme uçak resmi ve etiketi ile bu özellikleri kendisi tanımlar, oluşturur.</a:t>
                </a:r>
              </a:p>
              <a:p>
                <a:endParaRPr lang="tr-TR" dirty="0"/>
              </a:p>
            </p:txBody>
          </p:sp>
        </mc:Choice>
        <mc:Fallback xmlns="">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Makine öğrenmesini şu şekilde tanımlayabiliriz.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a:solidFill>
                      <a:schemeClr val="tx1"/>
                    </a:solidFill>
                    <a:latin typeface="Cambria Math" panose="02040503050406030204" pitchFamily="18" charset="0"/>
                  </a:rPr>
                  <a:t>𝑌</a:t>
                </a:r>
                <a:r>
                  <a:rPr lang="pt-BR" i="0">
                    <a:solidFill>
                      <a:schemeClr val="tx1"/>
                    </a:solidFill>
                    <a:latin typeface="Cambria Math" panose="02040503050406030204" pitchFamily="18" charset="0"/>
                  </a:rPr>
                  <a:t>=</a:t>
                </a:r>
                <a:r>
                  <a:rPr lang="tr-TR" b="0" i="0">
                    <a:solidFill>
                      <a:schemeClr val="tx1"/>
                    </a:solidFill>
                    <a:latin typeface="Cambria Math" panose="02040503050406030204" pitchFamily="18" charset="0"/>
                  </a:rPr>
                  <a:t>𝑓(𝑋)+</a:t>
                </a:r>
                <a:r>
                  <a:rPr lang="tr-TR" b="0" i="0">
                    <a:solidFill>
                      <a:schemeClr val="tx1"/>
                    </a:solidFill>
                    <a:latin typeface="Cambria Math" panose="02040503050406030204" pitchFamily="18" charset="0"/>
                    <a:ea typeface="Cambria Math" panose="02040503050406030204" pitchFamily="18" charset="0"/>
                  </a:rPr>
                  <a:t>𝜖</a:t>
                </a: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Eğitim: Makine etiketlenmiş eğitim verilerinden f fonksiyonunu öğrenir.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Test: Makine etiketlenmemiş test verilerinden Y’yi kestirir.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Makine öğrenmesinde örnek olarak bir uçağı tanımlarken kanat uzunluğu, motor sayısı, büyüklüğü, şekli gibi verileri de etiketler ile birlikte modele göndeririz. Fakat derin öğrenme uçak resmi ve etiketi ile bu özellikleri kendisi tanımlar, oluşturur.</a:t>
                </a:r>
              </a:p>
              <a:p>
                <a:endParaRPr lang="tr-TR" dirty="0"/>
              </a:p>
            </p:txBody>
          </p:sp>
        </mc:Fallback>
      </mc:AlternateContent>
      <p:sp>
        <p:nvSpPr>
          <p:cNvPr id="4" name="Slayt Numarası Yer Tutucusu 3"/>
          <p:cNvSpPr>
            <a:spLocks noGrp="1"/>
          </p:cNvSpPr>
          <p:nvPr>
            <p:ph type="sldNum" sz="quarter" idx="5"/>
          </p:nvPr>
        </p:nvSpPr>
        <p:spPr/>
        <p:txBody>
          <a:bodyPr/>
          <a:lstStyle/>
          <a:p>
            <a:fld id="{D5462806-314B-4EAE-A62E-B63DA2111AE3}" type="slidenum">
              <a:rPr lang="tr-TR" smtClean="0"/>
              <a:t>15</a:t>
            </a:fld>
            <a:endParaRPr lang="tr-TR"/>
          </a:p>
        </p:txBody>
      </p:sp>
    </p:spTree>
    <p:extLst>
      <p:ext uri="{BB962C8B-B14F-4D97-AF65-F5344CB8AC3E}">
        <p14:creationId xmlns:p14="http://schemas.microsoft.com/office/powerpoint/2010/main" val="259118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Şu anki RNN hücresine giren önceki hücreden gelen </a:t>
            </a:r>
            <a:r>
              <a:rPr lang="tr-TR" dirty="0" err="1"/>
              <a:t>hidden</a:t>
            </a:r>
            <a:r>
              <a:rPr lang="tr-TR" dirty="0"/>
              <a:t> </a:t>
            </a:r>
            <a:r>
              <a:rPr lang="tr-TR" dirty="0" err="1"/>
              <a:t>state</a:t>
            </a:r>
            <a:r>
              <a:rPr lang="tr-TR" dirty="0"/>
              <a:t> aslında hafıza özelliği gösterir.</a:t>
            </a: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17</a:t>
            </a:fld>
            <a:endParaRPr lang="tr-TR"/>
          </a:p>
        </p:txBody>
      </p:sp>
    </p:spTree>
    <p:extLst>
      <p:ext uri="{BB962C8B-B14F-4D97-AF65-F5344CB8AC3E}">
        <p14:creationId xmlns:p14="http://schemas.microsoft.com/office/powerpoint/2010/main" val="3568227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Şu anki RNN hücresine giren önceki hücreden gelen </a:t>
            </a:r>
            <a:r>
              <a:rPr lang="tr-TR" dirty="0" err="1"/>
              <a:t>hidden</a:t>
            </a:r>
            <a:r>
              <a:rPr lang="tr-TR" dirty="0"/>
              <a:t> </a:t>
            </a:r>
            <a:r>
              <a:rPr lang="tr-TR" dirty="0" err="1"/>
              <a:t>state</a:t>
            </a:r>
            <a:r>
              <a:rPr lang="tr-TR" dirty="0"/>
              <a:t> aslında hafıza özelliği gösterir.</a:t>
            </a:r>
          </a:p>
        </p:txBody>
      </p:sp>
      <p:sp>
        <p:nvSpPr>
          <p:cNvPr id="4" name="Slayt Numarası Yer Tutucusu 3"/>
          <p:cNvSpPr>
            <a:spLocks noGrp="1"/>
          </p:cNvSpPr>
          <p:nvPr>
            <p:ph type="sldNum" sz="quarter" idx="5"/>
          </p:nvPr>
        </p:nvSpPr>
        <p:spPr/>
        <p:txBody>
          <a:bodyPr/>
          <a:lstStyle/>
          <a:p>
            <a:fld id="{D5462806-314B-4EAE-A62E-B63DA2111AE3}" type="slidenum">
              <a:rPr lang="tr-TR" smtClean="0"/>
              <a:t>18</a:t>
            </a:fld>
            <a:endParaRPr lang="tr-TR"/>
          </a:p>
        </p:txBody>
      </p:sp>
    </p:spTree>
    <p:extLst>
      <p:ext uri="{BB962C8B-B14F-4D97-AF65-F5344CB8AC3E}">
        <p14:creationId xmlns:p14="http://schemas.microsoft.com/office/powerpoint/2010/main" val="987325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Vektörden aldığı ağırlıkları -1 ile 1 arasına sıkıştırır.</a:t>
            </a:r>
          </a:p>
        </p:txBody>
      </p:sp>
      <p:sp>
        <p:nvSpPr>
          <p:cNvPr id="4" name="Slayt Numarası Yer Tutucusu 3"/>
          <p:cNvSpPr>
            <a:spLocks noGrp="1"/>
          </p:cNvSpPr>
          <p:nvPr>
            <p:ph type="sldNum" sz="quarter" idx="5"/>
          </p:nvPr>
        </p:nvSpPr>
        <p:spPr/>
        <p:txBody>
          <a:bodyPr/>
          <a:lstStyle/>
          <a:p>
            <a:fld id="{D5462806-314B-4EAE-A62E-B63DA2111AE3}" type="slidenum">
              <a:rPr lang="tr-TR" smtClean="0"/>
              <a:t>19</a:t>
            </a:fld>
            <a:endParaRPr lang="tr-TR"/>
          </a:p>
        </p:txBody>
      </p:sp>
    </p:spTree>
    <p:extLst>
      <p:ext uri="{BB962C8B-B14F-4D97-AF65-F5344CB8AC3E}">
        <p14:creationId xmlns:p14="http://schemas.microsoft.com/office/powerpoint/2010/main" val="358547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651F26-B3B9-4C2B-AE4B-3F15AD82195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B9EC4D39-CD81-4A3A-AE0D-47C17CF32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63BA750-D0D8-427B-94F8-3D7B713C9EDD}"/>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5" name="Alt Bilgi Yer Tutucusu 4">
            <a:extLst>
              <a:ext uri="{FF2B5EF4-FFF2-40B4-BE49-F238E27FC236}">
                <a16:creationId xmlns:a16="http://schemas.microsoft.com/office/drawing/2014/main" id="{B6707FA6-4091-4AF9-9223-65E80F53CFE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ED0DCA7-5317-4624-91FA-0EDE3802AC3E}"/>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1775544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8E6B37-5434-4822-8D12-A2AD889FEBF2}"/>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DF49013C-46A8-4801-809E-92111067B7E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059055B-1F8C-4BE2-A68E-9AB12C6CA366}"/>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5" name="Alt Bilgi Yer Tutucusu 4">
            <a:extLst>
              <a:ext uri="{FF2B5EF4-FFF2-40B4-BE49-F238E27FC236}">
                <a16:creationId xmlns:a16="http://schemas.microsoft.com/office/drawing/2014/main" id="{5DC6E9E2-533A-437A-AF0C-86F39584FD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516C138-84A7-432A-ACBF-5F4550D4126F}"/>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2491596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196340B-5D0B-441A-9A3F-E0C661E41E39}"/>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4E699B6-882D-4FB2-876A-067F38D3DEC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79EBC63-CE03-48C0-BC01-F022E0E9488E}"/>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5" name="Alt Bilgi Yer Tutucusu 4">
            <a:extLst>
              <a:ext uri="{FF2B5EF4-FFF2-40B4-BE49-F238E27FC236}">
                <a16:creationId xmlns:a16="http://schemas.microsoft.com/office/drawing/2014/main" id="{3F64680E-1B00-4BC7-B1C4-190C65B27A5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67A6CA4-1012-4D99-AC9D-08CB71913D6E}"/>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74963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F01866-C530-469C-95E6-4406F82C8BE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A8681FD-77B5-4BD6-B02D-2A6FE653E3A7}"/>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1DBA197-F64F-48E7-96C6-2A872ABC20C1}"/>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5" name="Alt Bilgi Yer Tutucusu 4">
            <a:extLst>
              <a:ext uri="{FF2B5EF4-FFF2-40B4-BE49-F238E27FC236}">
                <a16:creationId xmlns:a16="http://schemas.microsoft.com/office/drawing/2014/main" id="{931A9B85-953E-41DD-8A1A-F277AFFD675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0896420-A911-46E2-981A-E0258FB067D5}"/>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289646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10D0D5-9642-4D0D-9ACB-FCE8C84615E3}"/>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B3166240-93C7-4BBB-AFD5-4123A3B0A9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B2E7968-03A1-4D22-AAF3-C34C02055009}"/>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5" name="Alt Bilgi Yer Tutucusu 4">
            <a:extLst>
              <a:ext uri="{FF2B5EF4-FFF2-40B4-BE49-F238E27FC236}">
                <a16:creationId xmlns:a16="http://schemas.microsoft.com/office/drawing/2014/main" id="{326EAD6E-974F-47D8-8B56-FC2EA4C1072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9367F8E-D64D-4ACE-97E7-5CE1B64FAB76}"/>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211092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2504F9-4290-4B7C-B3A7-561E4190D8F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FB55D6D-1665-427D-B322-E9B0F6068463}"/>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8480CDBA-3087-4E2D-8B3D-24D3C9ABB76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FA30A4E-F9A9-4B79-9383-FE4DD8654C94}"/>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6" name="Alt Bilgi Yer Tutucusu 5">
            <a:extLst>
              <a:ext uri="{FF2B5EF4-FFF2-40B4-BE49-F238E27FC236}">
                <a16:creationId xmlns:a16="http://schemas.microsoft.com/office/drawing/2014/main" id="{58D9E16E-F7A7-49D1-B11D-7F6FF47739D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9C9235D-214E-4EF3-93E4-9148DF574A16}"/>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192691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E675EE-DF88-457B-BE00-2D36854F2367}"/>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CBEBAE8-1C48-4041-B6D8-B47407FB4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2416C925-7802-4549-A8A3-D13ADCF59F1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1E40781-A05B-4210-BBAB-7548A5074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4553E692-4422-48FA-AB5D-CC2520FC09B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B14F353-2A39-49C3-8E01-D7B7D4A132A2}"/>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8" name="Alt Bilgi Yer Tutucusu 7">
            <a:extLst>
              <a:ext uri="{FF2B5EF4-FFF2-40B4-BE49-F238E27FC236}">
                <a16:creationId xmlns:a16="http://schemas.microsoft.com/office/drawing/2014/main" id="{FB5E102B-EF80-4A23-B04F-2EE038645C9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A398F7F8-1C81-4222-BE7D-E06447EEA7BE}"/>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98152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359CEB-BD4E-483E-BA39-0B1C00509B46}"/>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A76D7882-5E78-498D-9095-4B83E34515AE}"/>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4" name="Alt Bilgi Yer Tutucusu 3">
            <a:extLst>
              <a:ext uri="{FF2B5EF4-FFF2-40B4-BE49-F238E27FC236}">
                <a16:creationId xmlns:a16="http://schemas.microsoft.com/office/drawing/2014/main" id="{76A2CED6-1B70-429F-9A22-5361C17F73D8}"/>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8F4C159C-30DD-4762-900F-D28E3F37F79F}"/>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17964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16AE5B1-7A5E-4380-AD3B-F073415F47B8}"/>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3" name="Alt Bilgi Yer Tutucusu 2">
            <a:extLst>
              <a:ext uri="{FF2B5EF4-FFF2-40B4-BE49-F238E27FC236}">
                <a16:creationId xmlns:a16="http://schemas.microsoft.com/office/drawing/2014/main" id="{491325EF-E00A-47A9-A8F8-E041B13C7F5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50A4959-F6BA-4893-AE35-E4676C8AF161}"/>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44793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50849B-4BF6-4DA2-B900-66265EE99E7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4C91528-9B1D-4A02-A7B3-9710EBC709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E4913199-B4C9-4C15-8608-F1BF8757C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ED0DDE0-B18E-49BA-A11A-BC15619FE539}"/>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6" name="Alt Bilgi Yer Tutucusu 5">
            <a:extLst>
              <a:ext uri="{FF2B5EF4-FFF2-40B4-BE49-F238E27FC236}">
                <a16:creationId xmlns:a16="http://schemas.microsoft.com/office/drawing/2014/main" id="{90C9FD0C-DC8B-48EB-A384-54AA13B33A9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AE9328F-3789-454C-89B2-1751C910FF79}"/>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902030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83B42E-453A-4B98-9486-0F4B49A06C8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BDDBC90-91E9-460E-8F8F-80E07C823E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p>
        </p:txBody>
      </p:sp>
      <p:sp>
        <p:nvSpPr>
          <p:cNvPr id="4" name="Metin Yer Tutucusu 3">
            <a:extLst>
              <a:ext uri="{FF2B5EF4-FFF2-40B4-BE49-F238E27FC236}">
                <a16:creationId xmlns:a16="http://schemas.microsoft.com/office/drawing/2014/main" id="{91DA1F78-9CE5-4F5C-A532-0D66FB9DE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D0D9264-0443-48D6-AA4A-62503416527C}"/>
              </a:ext>
            </a:extLst>
          </p:cNvPr>
          <p:cNvSpPr>
            <a:spLocks noGrp="1"/>
          </p:cNvSpPr>
          <p:nvPr>
            <p:ph type="dt" sz="half" idx="10"/>
          </p:nvPr>
        </p:nvSpPr>
        <p:spPr/>
        <p:txBody>
          <a:bodyPr/>
          <a:lstStyle/>
          <a:p>
            <a:fld id="{8C6F2005-73FB-42DC-8FF9-571E708AC5DD}" type="datetimeFigureOut">
              <a:rPr lang="tr-TR" smtClean="0"/>
              <a:t>6.12.2022</a:t>
            </a:fld>
            <a:endParaRPr lang="tr-TR"/>
          </a:p>
        </p:txBody>
      </p:sp>
      <p:sp>
        <p:nvSpPr>
          <p:cNvPr id="6" name="Alt Bilgi Yer Tutucusu 5">
            <a:extLst>
              <a:ext uri="{FF2B5EF4-FFF2-40B4-BE49-F238E27FC236}">
                <a16:creationId xmlns:a16="http://schemas.microsoft.com/office/drawing/2014/main" id="{40A29815-B2D5-4100-9C00-81461C67918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FB27290-EBF8-40B8-91D2-13E91F8D4FEB}"/>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93814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7000"/>
            <a:lum/>
          </a:blip>
          <a:srcRect/>
          <a:stretch>
            <a:fillRect/>
          </a:stretch>
        </a:blip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3C9F0FB-448C-4FAB-A5F0-DEE1908A1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1504910-49CF-4936-AEE3-BF8534B7A9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8B1182F-F9D4-4E5B-AD5E-C015C196E9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6F2005-73FB-42DC-8FF9-571E708AC5DD}" type="datetimeFigureOut">
              <a:rPr lang="tr-TR" smtClean="0"/>
              <a:t>6.12.2022</a:t>
            </a:fld>
            <a:endParaRPr lang="tr-TR"/>
          </a:p>
        </p:txBody>
      </p:sp>
      <p:sp>
        <p:nvSpPr>
          <p:cNvPr id="5" name="Alt Bilgi Yer Tutucusu 4">
            <a:extLst>
              <a:ext uri="{FF2B5EF4-FFF2-40B4-BE49-F238E27FC236}">
                <a16:creationId xmlns:a16="http://schemas.microsoft.com/office/drawing/2014/main" id="{7ECBFDCC-4B9D-4C38-B1AB-4670B8D137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5ACF2ABF-B707-472D-ADD6-89881C703A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860BC-3D0F-43D7-8DFF-13DD68285993}" type="slidenum">
              <a:rPr lang="tr-TR" smtClean="0"/>
              <a:t>‹#›</a:t>
            </a:fld>
            <a:endParaRPr lang="tr-TR"/>
          </a:p>
        </p:txBody>
      </p:sp>
    </p:spTree>
    <p:extLst>
      <p:ext uri="{BB962C8B-B14F-4D97-AF65-F5344CB8AC3E}">
        <p14:creationId xmlns:p14="http://schemas.microsoft.com/office/powerpoint/2010/main" val="53933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0.png"/></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290.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7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70.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50.png"/><Relationship Id="rId21" Type="http://schemas.openxmlformats.org/officeDocument/2006/relationships/image" Target="../media/image55.png"/><Relationship Id="rId7" Type="http://schemas.openxmlformats.org/officeDocument/2006/relationships/image" Target="../media/image410.png"/><Relationship Id="rId12" Type="http://schemas.openxmlformats.org/officeDocument/2006/relationships/image" Target="../media/image460.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19.xml"/><Relationship Id="rId16" Type="http://schemas.openxmlformats.org/officeDocument/2006/relationships/image" Target="../media/image500.png"/><Relationship Id="rId20"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400.png"/><Relationship Id="rId11" Type="http://schemas.openxmlformats.org/officeDocument/2006/relationships/image" Target="../media/image450.png"/><Relationship Id="rId24" Type="http://schemas.openxmlformats.org/officeDocument/2006/relationships/image" Target="../media/image58.png"/><Relationship Id="rId5" Type="http://schemas.openxmlformats.org/officeDocument/2006/relationships/image" Target="../media/image390.png"/><Relationship Id="rId15" Type="http://schemas.openxmlformats.org/officeDocument/2006/relationships/image" Target="../media/image490.png"/><Relationship Id="rId23" Type="http://schemas.openxmlformats.org/officeDocument/2006/relationships/image" Target="../media/image57.png"/><Relationship Id="rId10" Type="http://schemas.openxmlformats.org/officeDocument/2006/relationships/image" Target="../media/image440.png"/><Relationship Id="rId19" Type="http://schemas.openxmlformats.org/officeDocument/2006/relationships/image" Target="../media/image53.png"/><Relationship Id="rId4" Type="http://schemas.openxmlformats.org/officeDocument/2006/relationships/image" Target="../media/image380.png"/><Relationship Id="rId9" Type="http://schemas.openxmlformats.org/officeDocument/2006/relationships/image" Target="../media/image430.png"/><Relationship Id="rId14" Type="http://schemas.openxmlformats.org/officeDocument/2006/relationships/image" Target="../media/image480.png"/><Relationship Id="rId22" Type="http://schemas.openxmlformats.org/officeDocument/2006/relationships/image" Target="../media/image56.png"/><Relationship Id="rId27"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5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36.png"/><Relationship Id="rId10"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39.png"/></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3.png"/><Relationship Id="rId11" Type="http://schemas.openxmlformats.org/officeDocument/2006/relationships/image" Target="../media/image140.png"/><Relationship Id="rId5" Type="http://schemas.openxmlformats.org/officeDocument/2006/relationships/image" Target="../media/image136.png"/><Relationship Id="rId10"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38.png"/></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42.png"/><Relationship Id="rId12"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39.png"/><Relationship Id="rId5" Type="http://schemas.openxmlformats.org/officeDocument/2006/relationships/image" Target="../media/image136.png"/><Relationship Id="rId10" Type="http://schemas.openxmlformats.org/officeDocument/2006/relationships/image" Target="../media/image138.png"/><Relationship Id="rId4" Type="http://schemas.openxmlformats.org/officeDocument/2006/relationships/image" Target="../media/image135.png"/><Relationship Id="rId9" Type="http://schemas.openxmlformats.org/officeDocument/2006/relationships/image" Target="../media/image1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gi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image" Target="../media/image157.png"/><Relationship Id="rId16" Type="http://schemas.openxmlformats.org/officeDocument/2006/relationships/image" Target="../media/image171.png"/><Relationship Id="rId1" Type="http://schemas.openxmlformats.org/officeDocument/2006/relationships/slideLayout" Target="../slideLayouts/slideLayout6.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70.sv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s>
</file>

<file path=ppt/slides/_rels/slide6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6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63.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840.png"/><Relationship Id="rId5" Type="http://schemas.openxmlformats.org/officeDocument/2006/relationships/image" Target="../media/image184.png"/><Relationship Id="rId4" Type="http://schemas.openxmlformats.org/officeDocument/2006/relationships/image" Target="../media/image18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18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descr="metin, dizüstü içeren bir resim&#10;&#10;Açıklama otomatik olarak oluşturuldu">
            <a:extLst>
              <a:ext uri="{FF2B5EF4-FFF2-40B4-BE49-F238E27FC236}">
                <a16:creationId xmlns:a16="http://schemas.microsoft.com/office/drawing/2014/main" id="{3BEC9C50-522A-4E92-861B-BF13EC58A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26" y="390698"/>
            <a:ext cx="11209758" cy="6093229"/>
          </a:xfrm>
          <a:prstGeom prst="rect">
            <a:avLst/>
          </a:prstGeom>
        </p:spPr>
      </p:pic>
      <p:sp>
        <p:nvSpPr>
          <p:cNvPr id="13" name="Başlık 1">
            <a:extLst>
              <a:ext uri="{FF2B5EF4-FFF2-40B4-BE49-F238E27FC236}">
                <a16:creationId xmlns:a16="http://schemas.microsoft.com/office/drawing/2014/main" id="{BADA6C5A-D203-4176-AD69-1323DDCA84F7}"/>
              </a:ext>
            </a:extLst>
          </p:cNvPr>
          <p:cNvSpPr txBox="1">
            <a:spLocks/>
          </p:cNvSpPr>
          <p:nvPr/>
        </p:nvSpPr>
        <p:spPr bwMode="gray">
          <a:xfrm>
            <a:off x="1794162" y="2100406"/>
            <a:ext cx="8603674" cy="2858758"/>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Generating</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Turkish</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Headline</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for</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Turkish</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News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with</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Deep Learning</a:t>
            </a:r>
          </a:p>
        </p:txBody>
      </p:sp>
      <p:sp>
        <p:nvSpPr>
          <p:cNvPr id="14" name="Alt Başlık 2">
            <a:extLst>
              <a:ext uri="{FF2B5EF4-FFF2-40B4-BE49-F238E27FC236}">
                <a16:creationId xmlns:a16="http://schemas.microsoft.com/office/drawing/2014/main" id="{77EAACAC-268C-4FED-A162-B07B56F88E35}"/>
              </a:ext>
            </a:extLst>
          </p:cNvPr>
          <p:cNvSpPr txBox="1">
            <a:spLocks/>
          </p:cNvSpPr>
          <p:nvPr/>
        </p:nvSpPr>
        <p:spPr>
          <a:xfrm>
            <a:off x="2037169" y="5050726"/>
            <a:ext cx="8117661" cy="379250"/>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ACD433"/>
              </a:buClr>
              <a:buSzPct val="80000"/>
              <a:buFont typeface="Wingdings 3" charset="2"/>
              <a:buNone/>
              <a:tabLst/>
              <a:defRPr/>
            </a:pPr>
            <a:r>
              <a:rPr kumimoji="0" lang="tr-TR" sz="2000" b="0" i="0" u="none" strike="noStrike" kern="1200" cap="all" spc="0" normalizeH="0" baseline="0" noProof="0" dirty="0">
                <a:ln>
                  <a:noFill/>
                </a:ln>
                <a:solidFill>
                  <a:srgbClr val="39E2D8"/>
                </a:solidFill>
                <a:effectLst/>
                <a:uLnTx/>
                <a:uFillTx/>
                <a:latin typeface="Antonio" panose="02000303000000000000" pitchFamily="2" charset="-94"/>
              </a:rPr>
              <a:t>Master </a:t>
            </a:r>
            <a:r>
              <a:rPr kumimoji="0" lang="tr-TR" sz="2000" b="0" i="0" u="none" strike="noStrike" kern="1200" cap="all" spc="0" normalizeH="0" baseline="0" noProof="0" dirty="0" err="1">
                <a:ln>
                  <a:noFill/>
                </a:ln>
                <a:solidFill>
                  <a:srgbClr val="39E2D8"/>
                </a:solidFill>
                <a:effectLst/>
                <a:uLnTx/>
                <a:uFillTx/>
                <a:latin typeface="Antonio" panose="02000303000000000000" pitchFamily="2" charset="-94"/>
              </a:rPr>
              <a:t>degree</a:t>
            </a:r>
            <a:r>
              <a:rPr kumimoji="0" lang="tr-TR" sz="2000" b="0" i="0" u="none" strike="noStrike" kern="1200" cap="all" spc="0" normalizeH="0" baseline="0" noProof="0" dirty="0">
                <a:ln>
                  <a:noFill/>
                </a:ln>
                <a:solidFill>
                  <a:srgbClr val="39E2D8"/>
                </a:solidFill>
                <a:effectLst/>
                <a:uLnTx/>
                <a:uFillTx/>
                <a:latin typeface="Antonio" panose="02000303000000000000" pitchFamily="2" charset="-94"/>
              </a:rPr>
              <a:t> </a:t>
            </a:r>
            <a:r>
              <a:rPr kumimoji="0" lang="tr-TR" sz="2000" b="0" i="0" u="none" strike="noStrike" kern="1200" cap="all" spc="0" normalizeH="0" baseline="0" noProof="0" dirty="0" err="1">
                <a:ln>
                  <a:noFill/>
                </a:ln>
                <a:solidFill>
                  <a:srgbClr val="39E2D8"/>
                </a:solidFill>
                <a:effectLst/>
                <a:uLnTx/>
                <a:uFillTx/>
                <a:latin typeface="Antonio" panose="02000303000000000000" pitchFamily="2" charset="-94"/>
              </a:rPr>
              <a:t>thesıs</a:t>
            </a:r>
            <a:endParaRPr kumimoji="0" lang="tr-TR" sz="2000" b="0" i="0" u="none" strike="noStrike" kern="1200" cap="all" spc="0" normalizeH="0" baseline="0" noProof="0" dirty="0">
              <a:ln>
                <a:noFill/>
              </a:ln>
              <a:solidFill>
                <a:srgbClr val="39E2D8"/>
              </a:solidFill>
              <a:effectLst/>
              <a:uLnTx/>
              <a:uFillTx/>
              <a:latin typeface="Antonio" panose="02000303000000000000" pitchFamily="2" charset="-94"/>
            </a:endParaRPr>
          </a:p>
        </p:txBody>
      </p:sp>
    </p:spTree>
    <p:extLst>
      <p:ext uri="{BB962C8B-B14F-4D97-AF65-F5344CB8AC3E}">
        <p14:creationId xmlns:p14="http://schemas.microsoft.com/office/powerpoint/2010/main" val="2831577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H.P. </a:t>
            </a:r>
            <a:r>
              <a:rPr lang="tr-TR" dirty="0" err="1">
                <a:latin typeface="Bahnschrift SemiLight Condensed" panose="020B0502040204020203" pitchFamily="34" charset="0"/>
              </a:rPr>
              <a:t>Luhn</a:t>
            </a:r>
            <a:r>
              <a:rPr lang="tr-TR" dirty="0">
                <a:latin typeface="Bahnschrift SemiLight Condensed" panose="020B0502040204020203" pitchFamily="34" charset="0"/>
              </a:rPr>
              <a:t> - 1958</a:t>
            </a:r>
          </a:p>
          <a:p>
            <a:endParaRPr lang="tr-TR" dirty="0">
              <a:latin typeface="Bahnschrift SemiLight Condensed" panose="020B0502040204020203" pitchFamily="34" charset="0"/>
            </a:endParaRP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1139151" y="819302"/>
            <a:ext cx="1450942"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Luhn</a:t>
            </a:r>
            <a:r>
              <a:rPr lang="tr-TR" sz="2000" b="1" dirty="0">
                <a:solidFill>
                  <a:srgbClr val="002060"/>
                </a:solidFill>
                <a:latin typeface="Bahnschrift SemiLight Condensed" panose="020B0502040204020203" pitchFamily="34" charset="0"/>
              </a:rPr>
              <a:t> Metodu</a:t>
            </a:r>
          </a:p>
        </p:txBody>
      </p:sp>
      <p:sp>
        <p:nvSpPr>
          <p:cNvPr id="62" name="Serbest Form: Şekil 61">
            <a:extLst>
              <a:ext uri="{FF2B5EF4-FFF2-40B4-BE49-F238E27FC236}">
                <a16:creationId xmlns:a16="http://schemas.microsoft.com/office/drawing/2014/main" id="{C6130B85-2342-4A75-95B5-392F152D9A3D}"/>
              </a:ext>
            </a:extLst>
          </p:cNvPr>
          <p:cNvSpPr/>
          <p:nvPr/>
        </p:nvSpPr>
        <p:spPr>
          <a:xfrm>
            <a:off x="1511377" y="2958320"/>
            <a:ext cx="1771757" cy="1307907"/>
          </a:xfrm>
          <a:custGeom>
            <a:avLst/>
            <a:gdLst>
              <a:gd name="connsiteX0" fmla="*/ 0 w 2315817"/>
              <a:gd name="connsiteY0" fmla="*/ 0 h 1709531"/>
              <a:gd name="connsiteX1" fmla="*/ 0 w 2315817"/>
              <a:gd name="connsiteY1" fmla="*/ 1709531 h 1709531"/>
              <a:gd name="connsiteX2" fmla="*/ 2315817 w 2315817"/>
              <a:gd name="connsiteY2" fmla="*/ 1709531 h 1709531"/>
              <a:gd name="connsiteX3" fmla="*/ 2315817 w 2315817"/>
              <a:gd name="connsiteY3" fmla="*/ 1003852 h 1709531"/>
              <a:gd name="connsiteX4" fmla="*/ 1798982 w 2315817"/>
              <a:gd name="connsiteY4" fmla="*/ 844826 h 1709531"/>
              <a:gd name="connsiteX5" fmla="*/ 944217 w 2315817"/>
              <a:gd name="connsiteY5" fmla="*/ 506896 h 1709531"/>
              <a:gd name="connsiteX6" fmla="*/ 367748 w 2315817"/>
              <a:gd name="connsiteY6" fmla="*/ 218661 h 1709531"/>
              <a:gd name="connsiteX7" fmla="*/ 0 w 2315817"/>
              <a:gd name="connsiteY7" fmla="*/ 0 h 170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817" h="1709531">
                <a:moveTo>
                  <a:pt x="0" y="0"/>
                </a:moveTo>
                <a:lnTo>
                  <a:pt x="0" y="1709531"/>
                </a:lnTo>
                <a:lnTo>
                  <a:pt x="2315817" y="1709531"/>
                </a:lnTo>
                <a:lnTo>
                  <a:pt x="2315817" y="1003852"/>
                </a:lnTo>
                <a:lnTo>
                  <a:pt x="1798982" y="844826"/>
                </a:lnTo>
                <a:lnTo>
                  <a:pt x="944217" y="506896"/>
                </a:lnTo>
                <a:lnTo>
                  <a:pt x="367748" y="218661"/>
                </a:lnTo>
                <a:lnTo>
                  <a:pt x="0" y="0"/>
                </a:lnTo>
                <a:close/>
              </a:path>
            </a:pathLst>
          </a:custGeom>
          <a:pattFill prst="pct25">
            <a:fgClr>
              <a:schemeClr val="tx1"/>
            </a:fgClr>
            <a:bgClr>
              <a:schemeClr val="bg2"/>
            </a:bgClr>
          </a:pattFill>
          <a:ln>
            <a:gradFill>
              <a:gsLst>
                <a:gs pos="0">
                  <a:schemeClr val="accent1">
                    <a:lumMod val="8000"/>
                    <a:lumOff val="92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 name="Düz Bağlayıcı 3">
            <a:extLst>
              <a:ext uri="{FF2B5EF4-FFF2-40B4-BE49-F238E27FC236}">
                <a16:creationId xmlns:a16="http://schemas.microsoft.com/office/drawing/2014/main" id="{C77282BD-308E-4E6F-A002-0407EAFEB192}"/>
              </a:ext>
            </a:extLst>
          </p:cNvPr>
          <p:cNvCxnSpPr>
            <a:cxnSpLocks/>
          </p:cNvCxnSpPr>
          <p:nvPr/>
        </p:nvCxnSpPr>
        <p:spPr>
          <a:xfrm>
            <a:off x="904573" y="1961868"/>
            <a:ext cx="0" cy="261308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70D45391-A6DB-471E-BE9F-8D04AAA82E57}"/>
              </a:ext>
            </a:extLst>
          </p:cNvPr>
          <p:cNvCxnSpPr>
            <a:cxnSpLocks/>
          </p:cNvCxnSpPr>
          <p:nvPr/>
        </p:nvCxnSpPr>
        <p:spPr>
          <a:xfrm flipH="1">
            <a:off x="553260" y="4268864"/>
            <a:ext cx="54749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13510505-A18B-4A40-B3D2-34F8834FBB89}"/>
              </a:ext>
            </a:extLst>
          </p:cNvPr>
          <p:cNvCxnSpPr>
            <a:cxnSpLocks/>
          </p:cNvCxnSpPr>
          <p:nvPr/>
        </p:nvCxnSpPr>
        <p:spPr>
          <a:xfrm>
            <a:off x="1512645" y="1961868"/>
            <a:ext cx="0" cy="2306997"/>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8" name="Düz Bağlayıcı 47">
            <a:extLst>
              <a:ext uri="{FF2B5EF4-FFF2-40B4-BE49-F238E27FC236}">
                <a16:creationId xmlns:a16="http://schemas.microsoft.com/office/drawing/2014/main" id="{1BCF6A2E-3A99-4352-8663-876108DE992C}"/>
              </a:ext>
            </a:extLst>
          </p:cNvPr>
          <p:cNvCxnSpPr>
            <a:cxnSpLocks/>
          </p:cNvCxnSpPr>
          <p:nvPr/>
        </p:nvCxnSpPr>
        <p:spPr>
          <a:xfrm>
            <a:off x="3282434" y="1961868"/>
            <a:ext cx="0" cy="2306997"/>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52" name="Serbest Form: Şekil 51">
            <a:extLst>
              <a:ext uri="{FF2B5EF4-FFF2-40B4-BE49-F238E27FC236}">
                <a16:creationId xmlns:a16="http://schemas.microsoft.com/office/drawing/2014/main" id="{55644174-6579-488B-AF51-12A743C426A4}"/>
              </a:ext>
            </a:extLst>
          </p:cNvPr>
          <p:cNvSpPr/>
          <p:nvPr/>
        </p:nvSpPr>
        <p:spPr>
          <a:xfrm>
            <a:off x="910652" y="1984995"/>
            <a:ext cx="5117564" cy="2174775"/>
          </a:xfrm>
          <a:custGeom>
            <a:avLst/>
            <a:gdLst>
              <a:gd name="connsiteX0" fmla="*/ 0 w 7255566"/>
              <a:gd name="connsiteY0" fmla="*/ 0 h 2842591"/>
              <a:gd name="connsiteX1" fmla="*/ 119270 w 7255566"/>
              <a:gd name="connsiteY1" fmla="*/ 566530 h 2842591"/>
              <a:gd name="connsiteX2" fmla="*/ 536713 w 7255566"/>
              <a:gd name="connsiteY2" fmla="*/ 1023730 h 2842591"/>
              <a:gd name="connsiteX3" fmla="*/ 1371600 w 7255566"/>
              <a:gd name="connsiteY3" fmla="*/ 1550504 h 2842591"/>
              <a:gd name="connsiteX4" fmla="*/ 2763079 w 7255566"/>
              <a:gd name="connsiteY4" fmla="*/ 2107095 h 2842591"/>
              <a:gd name="connsiteX5" fmla="*/ 4025348 w 7255566"/>
              <a:gd name="connsiteY5" fmla="*/ 2415208 h 2842591"/>
              <a:gd name="connsiteX6" fmla="*/ 6092687 w 7255566"/>
              <a:gd name="connsiteY6" fmla="*/ 2733260 h 2842591"/>
              <a:gd name="connsiteX7" fmla="*/ 7255566 w 7255566"/>
              <a:gd name="connsiteY7" fmla="*/ 2842591 h 2842591"/>
              <a:gd name="connsiteX8" fmla="*/ 7255566 w 7255566"/>
              <a:gd name="connsiteY8" fmla="*/ 2842591 h 284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5566" h="2842591">
                <a:moveTo>
                  <a:pt x="0" y="0"/>
                </a:moveTo>
                <a:cubicBezTo>
                  <a:pt x="14909" y="197954"/>
                  <a:pt x="29818" y="395908"/>
                  <a:pt x="119270" y="566530"/>
                </a:cubicBezTo>
                <a:cubicBezTo>
                  <a:pt x="208722" y="737152"/>
                  <a:pt x="327991" y="859734"/>
                  <a:pt x="536713" y="1023730"/>
                </a:cubicBezTo>
                <a:cubicBezTo>
                  <a:pt x="745435" y="1187726"/>
                  <a:pt x="1000539" y="1369943"/>
                  <a:pt x="1371600" y="1550504"/>
                </a:cubicBezTo>
                <a:cubicBezTo>
                  <a:pt x="1742661" y="1731065"/>
                  <a:pt x="2320788" y="1962978"/>
                  <a:pt x="2763079" y="2107095"/>
                </a:cubicBezTo>
                <a:cubicBezTo>
                  <a:pt x="3205370" y="2251212"/>
                  <a:pt x="3470413" y="2310847"/>
                  <a:pt x="4025348" y="2415208"/>
                </a:cubicBezTo>
                <a:cubicBezTo>
                  <a:pt x="4580283" y="2519569"/>
                  <a:pt x="5554317" y="2662030"/>
                  <a:pt x="6092687" y="2733260"/>
                </a:cubicBezTo>
                <a:cubicBezTo>
                  <a:pt x="6631057" y="2804490"/>
                  <a:pt x="7255566" y="2842591"/>
                  <a:pt x="7255566" y="2842591"/>
                </a:cubicBezTo>
                <a:lnTo>
                  <a:pt x="7255566" y="2842591"/>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1" name="Serbest Form: Şekil 60">
            <a:extLst>
              <a:ext uri="{FF2B5EF4-FFF2-40B4-BE49-F238E27FC236}">
                <a16:creationId xmlns:a16="http://schemas.microsoft.com/office/drawing/2014/main" id="{13322C4E-2E61-4184-B1B8-6FCC3AC72157}"/>
              </a:ext>
            </a:extLst>
          </p:cNvPr>
          <p:cNvSpPr/>
          <p:nvPr/>
        </p:nvSpPr>
        <p:spPr>
          <a:xfrm>
            <a:off x="1037058" y="2258742"/>
            <a:ext cx="2631022" cy="1901028"/>
          </a:xfrm>
          <a:custGeom>
            <a:avLst/>
            <a:gdLst>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91679 w 3528392"/>
              <a:gd name="connsiteY10" fmla="*/ 1779104 h 2584174"/>
              <a:gd name="connsiteX11" fmla="*/ 3150705 w 3528392"/>
              <a:gd name="connsiteY11" fmla="*/ 2166730 h 2584174"/>
              <a:gd name="connsiteX12" fmla="*/ 3528392 w 3528392"/>
              <a:gd name="connsiteY12" fmla="*/ 2584174 h 2584174"/>
              <a:gd name="connsiteX13" fmla="*/ 3528392 w 3528392"/>
              <a:gd name="connsiteY13" fmla="*/ 2584174 h 2584174"/>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91679 w 3528392"/>
              <a:gd name="connsiteY10" fmla="*/ 1779104 h 2584174"/>
              <a:gd name="connsiteX11" fmla="*/ 3101009 w 3528392"/>
              <a:gd name="connsiteY11" fmla="*/ 2027582 h 2584174"/>
              <a:gd name="connsiteX12" fmla="*/ 3528392 w 3528392"/>
              <a:gd name="connsiteY12" fmla="*/ 2584174 h 2584174"/>
              <a:gd name="connsiteX13" fmla="*/ 3528392 w 3528392"/>
              <a:gd name="connsiteY13" fmla="*/ 2584174 h 2584174"/>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12166 w 3528392"/>
              <a:gd name="connsiteY10" fmla="*/ 1550504 h 2584174"/>
              <a:gd name="connsiteX11" fmla="*/ 3101009 w 3528392"/>
              <a:gd name="connsiteY11" fmla="*/ 2027582 h 2584174"/>
              <a:gd name="connsiteX12" fmla="*/ 3528392 w 3528392"/>
              <a:gd name="connsiteY12" fmla="*/ 2584174 h 2584174"/>
              <a:gd name="connsiteX13" fmla="*/ 3528392 w 3528392"/>
              <a:gd name="connsiteY13" fmla="*/ 2584174 h 2584174"/>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12166 w 3528392"/>
              <a:gd name="connsiteY10" fmla="*/ 1550504 h 2584174"/>
              <a:gd name="connsiteX11" fmla="*/ 3101009 w 3528392"/>
              <a:gd name="connsiteY11" fmla="*/ 2027582 h 2584174"/>
              <a:gd name="connsiteX12" fmla="*/ 3528392 w 3528392"/>
              <a:gd name="connsiteY12" fmla="*/ 2584174 h 2584174"/>
              <a:gd name="connsiteX0" fmla="*/ 0 w 3538331"/>
              <a:gd name="connsiteY0" fmla="*/ 2435087 h 2564296"/>
              <a:gd name="connsiteX1" fmla="*/ 377687 w 3538331"/>
              <a:gd name="connsiteY1" fmla="*/ 2077278 h 2564296"/>
              <a:gd name="connsiteX2" fmla="*/ 665922 w 3538331"/>
              <a:gd name="connsiteY2" fmla="*/ 1550504 h 2564296"/>
              <a:gd name="connsiteX3" fmla="*/ 904461 w 3538331"/>
              <a:gd name="connsiteY3" fmla="*/ 964096 h 2564296"/>
              <a:gd name="connsiteX4" fmla="*/ 1133061 w 3538331"/>
              <a:gd name="connsiteY4" fmla="*/ 397565 h 2564296"/>
              <a:gd name="connsiteX5" fmla="*/ 1421296 w 3538331"/>
              <a:gd name="connsiteY5" fmla="*/ 79513 h 2564296"/>
              <a:gd name="connsiteX6" fmla="*/ 1779105 w 3538331"/>
              <a:gd name="connsiteY6" fmla="*/ 0 h 2564296"/>
              <a:gd name="connsiteX7" fmla="*/ 2136913 w 3538331"/>
              <a:gd name="connsiteY7" fmla="*/ 79513 h 2564296"/>
              <a:gd name="connsiteX8" fmla="*/ 2395331 w 3538331"/>
              <a:gd name="connsiteY8" fmla="*/ 347869 h 2564296"/>
              <a:gd name="connsiteX9" fmla="*/ 2663687 w 3538331"/>
              <a:gd name="connsiteY9" fmla="*/ 874643 h 2564296"/>
              <a:gd name="connsiteX10" fmla="*/ 2912166 w 3538331"/>
              <a:gd name="connsiteY10" fmla="*/ 1550504 h 2564296"/>
              <a:gd name="connsiteX11" fmla="*/ 3101009 w 3538331"/>
              <a:gd name="connsiteY11" fmla="*/ 2027582 h 2564296"/>
              <a:gd name="connsiteX12" fmla="*/ 3538331 w 3538331"/>
              <a:gd name="connsiteY12" fmla="*/ 2564296 h 2564296"/>
              <a:gd name="connsiteX0" fmla="*/ 0 w 3538331"/>
              <a:gd name="connsiteY0" fmla="*/ 2435087 h 2564296"/>
              <a:gd name="connsiteX1" fmla="*/ 377687 w 3538331"/>
              <a:gd name="connsiteY1" fmla="*/ 2077278 h 2564296"/>
              <a:gd name="connsiteX2" fmla="*/ 665922 w 3538331"/>
              <a:gd name="connsiteY2" fmla="*/ 1550504 h 2564296"/>
              <a:gd name="connsiteX3" fmla="*/ 904461 w 3538331"/>
              <a:gd name="connsiteY3" fmla="*/ 964096 h 2564296"/>
              <a:gd name="connsiteX4" fmla="*/ 1133061 w 3538331"/>
              <a:gd name="connsiteY4" fmla="*/ 397565 h 2564296"/>
              <a:gd name="connsiteX5" fmla="*/ 1421296 w 3538331"/>
              <a:gd name="connsiteY5" fmla="*/ 79513 h 2564296"/>
              <a:gd name="connsiteX6" fmla="*/ 1779105 w 3538331"/>
              <a:gd name="connsiteY6" fmla="*/ 0 h 2564296"/>
              <a:gd name="connsiteX7" fmla="*/ 2136913 w 3538331"/>
              <a:gd name="connsiteY7" fmla="*/ 79513 h 2564296"/>
              <a:gd name="connsiteX8" fmla="*/ 2395331 w 3538331"/>
              <a:gd name="connsiteY8" fmla="*/ 347869 h 2564296"/>
              <a:gd name="connsiteX9" fmla="*/ 2663687 w 3538331"/>
              <a:gd name="connsiteY9" fmla="*/ 874643 h 2564296"/>
              <a:gd name="connsiteX10" fmla="*/ 2912166 w 3538331"/>
              <a:gd name="connsiteY10" fmla="*/ 1550504 h 2564296"/>
              <a:gd name="connsiteX11" fmla="*/ 3140765 w 3538331"/>
              <a:gd name="connsiteY11" fmla="*/ 2117034 h 2564296"/>
              <a:gd name="connsiteX12" fmla="*/ 3538331 w 3538331"/>
              <a:gd name="connsiteY12" fmla="*/ 2564296 h 2564296"/>
              <a:gd name="connsiteX0" fmla="*/ 0 w 3438939"/>
              <a:gd name="connsiteY0" fmla="*/ 2435087 h 2484783"/>
              <a:gd name="connsiteX1" fmla="*/ 377687 w 3438939"/>
              <a:gd name="connsiteY1" fmla="*/ 2077278 h 2484783"/>
              <a:gd name="connsiteX2" fmla="*/ 665922 w 3438939"/>
              <a:gd name="connsiteY2" fmla="*/ 1550504 h 2484783"/>
              <a:gd name="connsiteX3" fmla="*/ 904461 w 3438939"/>
              <a:gd name="connsiteY3" fmla="*/ 964096 h 2484783"/>
              <a:gd name="connsiteX4" fmla="*/ 1133061 w 3438939"/>
              <a:gd name="connsiteY4" fmla="*/ 397565 h 2484783"/>
              <a:gd name="connsiteX5" fmla="*/ 1421296 w 3438939"/>
              <a:gd name="connsiteY5" fmla="*/ 79513 h 2484783"/>
              <a:gd name="connsiteX6" fmla="*/ 1779105 w 3438939"/>
              <a:gd name="connsiteY6" fmla="*/ 0 h 2484783"/>
              <a:gd name="connsiteX7" fmla="*/ 2136913 w 3438939"/>
              <a:gd name="connsiteY7" fmla="*/ 79513 h 2484783"/>
              <a:gd name="connsiteX8" fmla="*/ 2395331 w 3438939"/>
              <a:gd name="connsiteY8" fmla="*/ 347869 h 2484783"/>
              <a:gd name="connsiteX9" fmla="*/ 2663687 w 3438939"/>
              <a:gd name="connsiteY9" fmla="*/ 874643 h 2484783"/>
              <a:gd name="connsiteX10" fmla="*/ 2912166 w 3438939"/>
              <a:gd name="connsiteY10" fmla="*/ 1550504 h 2484783"/>
              <a:gd name="connsiteX11" fmla="*/ 3140765 w 3438939"/>
              <a:gd name="connsiteY11" fmla="*/ 2117034 h 2484783"/>
              <a:gd name="connsiteX12" fmla="*/ 3438939 w 3438939"/>
              <a:gd name="connsiteY12" fmla="*/ 2484783 h 248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8939" h="2484783">
                <a:moveTo>
                  <a:pt x="0" y="2435087"/>
                </a:moveTo>
                <a:cubicBezTo>
                  <a:pt x="133350" y="2329897"/>
                  <a:pt x="266700" y="2224708"/>
                  <a:pt x="377687" y="2077278"/>
                </a:cubicBezTo>
                <a:cubicBezTo>
                  <a:pt x="488674" y="1929848"/>
                  <a:pt x="578126" y="1736034"/>
                  <a:pt x="665922" y="1550504"/>
                </a:cubicBezTo>
                <a:cubicBezTo>
                  <a:pt x="753718" y="1364974"/>
                  <a:pt x="826605" y="1156252"/>
                  <a:pt x="904461" y="964096"/>
                </a:cubicBezTo>
                <a:cubicBezTo>
                  <a:pt x="982318" y="771939"/>
                  <a:pt x="1046922" y="544995"/>
                  <a:pt x="1133061" y="397565"/>
                </a:cubicBezTo>
                <a:cubicBezTo>
                  <a:pt x="1219200" y="250134"/>
                  <a:pt x="1313622" y="145774"/>
                  <a:pt x="1421296" y="79513"/>
                </a:cubicBezTo>
                <a:cubicBezTo>
                  <a:pt x="1528970" y="13252"/>
                  <a:pt x="1659836" y="0"/>
                  <a:pt x="1779105" y="0"/>
                </a:cubicBezTo>
                <a:cubicBezTo>
                  <a:pt x="1898374" y="0"/>
                  <a:pt x="2034209" y="21535"/>
                  <a:pt x="2136913" y="79513"/>
                </a:cubicBezTo>
                <a:cubicBezTo>
                  <a:pt x="2239617" y="137491"/>
                  <a:pt x="2307535" y="215347"/>
                  <a:pt x="2395331" y="347869"/>
                </a:cubicBezTo>
                <a:cubicBezTo>
                  <a:pt x="2483127" y="480391"/>
                  <a:pt x="2577548" y="674204"/>
                  <a:pt x="2663687" y="874643"/>
                </a:cubicBezTo>
                <a:cubicBezTo>
                  <a:pt x="2749826" y="1075082"/>
                  <a:pt x="2832653" y="1343439"/>
                  <a:pt x="2912166" y="1550504"/>
                </a:cubicBezTo>
                <a:cubicBezTo>
                  <a:pt x="2991679" y="1757569"/>
                  <a:pt x="3052970" y="1961321"/>
                  <a:pt x="3140765" y="2117034"/>
                </a:cubicBezTo>
                <a:cubicBezTo>
                  <a:pt x="3228560" y="2272747"/>
                  <a:pt x="3438939" y="2484783"/>
                  <a:pt x="3438939" y="2484783"/>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3" name="Metin kutusu 62">
            <a:extLst>
              <a:ext uri="{FF2B5EF4-FFF2-40B4-BE49-F238E27FC236}">
                <a16:creationId xmlns:a16="http://schemas.microsoft.com/office/drawing/2014/main" id="{15934E29-23B0-4953-9410-090FCD2AECEB}"/>
              </a:ext>
            </a:extLst>
          </p:cNvPr>
          <p:cNvSpPr txBox="1"/>
          <p:nvPr/>
        </p:nvSpPr>
        <p:spPr>
          <a:xfrm>
            <a:off x="910652" y="4290764"/>
            <a:ext cx="825070" cy="393275"/>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Words</a:t>
            </a:r>
          </a:p>
          <a:p>
            <a:endParaRPr lang="tr-TR" dirty="0">
              <a:latin typeface="Bahnschrift SemiLight Condensed" panose="020B0502040204020203" pitchFamily="34" charset="0"/>
            </a:endParaRPr>
          </a:p>
        </p:txBody>
      </p:sp>
      <p:sp>
        <p:nvSpPr>
          <p:cNvPr id="65" name="Metin kutusu 64">
            <a:extLst>
              <a:ext uri="{FF2B5EF4-FFF2-40B4-BE49-F238E27FC236}">
                <a16:creationId xmlns:a16="http://schemas.microsoft.com/office/drawing/2014/main" id="{6E4ACB62-D3F2-4C1F-BF8A-B8E5C2D5043E}"/>
              </a:ext>
            </a:extLst>
          </p:cNvPr>
          <p:cNvSpPr txBox="1"/>
          <p:nvPr/>
        </p:nvSpPr>
        <p:spPr>
          <a:xfrm rot="16200000">
            <a:off x="272311" y="3654293"/>
            <a:ext cx="782752" cy="400344"/>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500" dirty="0" err="1">
                <a:latin typeface="Bahnschrift SemiLight Condensed" panose="020B0502040204020203" pitchFamily="34" charset="0"/>
              </a:rPr>
              <a:t>Frequency</a:t>
            </a:r>
            <a:endParaRPr lang="tr-TR" sz="1500" dirty="0">
              <a:latin typeface="Bahnschrift SemiLight Condensed" panose="020B0502040204020203" pitchFamily="34" charset="0"/>
            </a:endParaRPr>
          </a:p>
        </p:txBody>
      </p:sp>
      <p:sp>
        <p:nvSpPr>
          <p:cNvPr id="66" name="Metin kutusu 65">
            <a:extLst>
              <a:ext uri="{FF2B5EF4-FFF2-40B4-BE49-F238E27FC236}">
                <a16:creationId xmlns:a16="http://schemas.microsoft.com/office/drawing/2014/main" id="{CA256CAF-973E-4611-A725-BC4A20CF30C1}"/>
              </a:ext>
            </a:extLst>
          </p:cNvPr>
          <p:cNvSpPr txBox="1"/>
          <p:nvPr/>
        </p:nvSpPr>
        <p:spPr>
          <a:xfrm>
            <a:off x="1835558" y="1798710"/>
            <a:ext cx="1234147" cy="48902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400" dirty="0" err="1">
                <a:latin typeface="Bahnschrift SemiLight Condensed" panose="020B0502040204020203" pitchFamily="34" charset="0"/>
              </a:rPr>
              <a:t>Resolution</a:t>
            </a:r>
            <a:r>
              <a:rPr lang="tr-TR" sz="1400" dirty="0">
                <a:latin typeface="Bahnschrift SemiLight Condensed" panose="020B0502040204020203" pitchFamily="34" charset="0"/>
              </a:rPr>
              <a:t> </a:t>
            </a:r>
            <a:r>
              <a:rPr lang="tr-TR" sz="1400" dirty="0" err="1">
                <a:latin typeface="Bahnschrift SemiLight Condensed" panose="020B0502040204020203" pitchFamily="34" charset="0"/>
              </a:rPr>
              <a:t>Power</a:t>
            </a:r>
            <a:endParaRPr lang="tr-TR" sz="1400" dirty="0">
              <a:latin typeface="Bahnschrift SemiLight Condensed" panose="020B0502040204020203" pitchFamily="34" charset="0"/>
            </a:endParaRPr>
          </a:p>
        </p:txBody>
      </p:sp>
      <p:grpSp>
        <p:nvGrpSpPr>
          <p:cNvPr id="82" name="Grup 81">
            <a:extLst>
              <a:ext uri="{FF2B5EF4-FFF2-40B4-BE49-F238E27FC236}">
                <a16:creationId xmlns:a16="http://schemas.microsoft.com/office/drawing/2014/main" id="{DDCF611A-3521-40F2-B16D-6C5790ECC33F}"/>
              </a:ext>
            </a:extLst>
          </p:cNvPr>
          <p:cNvGrpSpPr/>
          <p:nvPr/>
        </p:nvGrpSpPr>
        <p:grpSpPr>
          <a:xfrm>
            <a:off x="5693359" y="5326064"/>
            <a:ext cx="5921876" cy="45719"/>
            <a:chOff x="5592694" y="3815530"/>
            <a:chExt cx="5921876" cy="45719"/>
          </a:xfrm>
        </p:grpSpPr>
        <p:sp>
          <p:nvSpPr>
            <p:cNvPr id="70" name="Dikdörtgen 69">
              <a:extLst>
                <a:ext uri="{FF2B5EF4-FFF2-40B4-BE49-F238E27FC236}">
                  <a16:creationId xmlns:a16="http://schemas.microsoft.com/office/drawing/2014/main" id="{35CAFE76-3F9A-460A-8187-8BEC2595D4E3}"/>
                </a:ext>
              </a:extLst>
            </p:cNvPr>
            <p:cNvSpPr/>
            <p:nvPr/>
          </p:nvSpPr>
          <p:spPr>
            <a:xfrm>
              <a:off x="614028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1" name="Dikdörtgen 70">
              <a:extLst>
                <a:ext uri="{FF2B5EF4-FFF2-40B4-BE49-F238E27FC236}">
                  <a16:creationId xmlns:a16="http://schemas.microsoft.com/office/drawing/2014/main" id="{1066C8C0-476C-4FFA-9CE2-B97F84DD0388}"/>
                </a:ext>
              </a:extLst>
            </p:cNvPr>
            <p:cNvSpPr/>
            <p:nvPr/>
          </p:nvSpPr>
          <p:spPr>
            <a:xfrm>
              <a:off x="6697197"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Dikdörtgen 71">
              <a:extLst>
                <a:ext uri="{FF2B5EF4-FFF2-40B4-BE49-F238E27FC236}">
                  <a16:creationId xmlns:a16="http://schemas.microsoft.com/office/drawing/2014/main" id="{496F938D-E3F9-4F68-B294-9E6EC51F8803}"/>
                </a:ext>
              </a:extLst>
            </p:cNvPr>
            <p:cNvSpPr/>
            <p:nvPr/>
          </p:nvSpPr>
          <p:spPr>
            <a:xfrm>
              <a:off x="725411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Dikdörtgen 72">
              <a:extLst>
                <a:ext uri="{FF2B5EF4-FFF2-40B4-BE49-F238E27FC236}">
                  <a16:creationId xmlns:a16="http://schemas.microsoft.com/office/drawing/2014/main" id="{AD87B8D6-DDAE-4ADC-968B-ACF71624E5AF}"/>
                </a:ext>
              </a:extLst>
            </p:cNvPr>
            <p:cNvSpPr/>
            <p:nvPr/>
          </p:nvSpPr>
          <p:spPr>
            <a:xfrm>
              <a:off x="7811031"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4" name="Dikdörtgen 73">
              <a:extLst>
                <a:ext uri="{FF2B5EF4-FFF2-40B4-BE49-F238E27FC236}">
                  <a16:creationId xmlns:a16="http://schemas.microsoft.com/office/drawing/2014/main" id="{A8452773-1CDD-417B-90C1-5BD58940AB0B}"/>
                </a:ext>
              </a:extLst>
            </p:cNvPr>
            <p:cNvSpPr/>
            <p:nvPr/>
          </p:nvSpPr>
          <p:spPr>
            <a:xfrm>
              <a:off x="8367948"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5" name="Dikdörtgen 74">
              <a:extLst>
                <a:ext uri="{FF2B5EF4-FFF2-40B4-BE49-F238E27FC236}">
                  <a16:creationId xmlns:a16="http://schemas.microsoft.com/office/drawing/2014/main" id="{AE196038-9910-4AD4-91E7-12C29680C86E}"/>
                </a:ext>
              </a:extLst>
            </p:cNvPr>
            <p:cNvSpPr/>
            <p:nvPr/>
          </p:nvSpPr>
          <p:spPr>
            <a:xfrm>
              <a:off x="8924865"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6" name="Dikdörtgen 75">
              <a:extLst>
                <a:ext uri="{FF2B5EF4-FFF2-40B4-BE49-F238E27FC236}">
                  <a16:creationId xmlns:a16="http://schemas.microsoft.com/office/drawing/2014/main" id="{76952144-79A5-4DBE-9768-F091CB2C3D8D}"/>
                </a:ext>
              </a:extLst>
            </p:cNvPr>
            <p:cNvSpPr/>
            <p:nvPr/>
          </p:nvSpPr>
          <p:spPr>
            <a:xfrm>
              <a:off x="9481782"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7" name="Dikdörtgen 76">
              <a:extLst>
                <a:ext uri="{FF2B5EF4-FFF2-40B4-BE49-F238E27FC236}">
                  <a16:creationId xmlns:a16="http://schemas.microsoft.com/office/drawing/2014/main" id="{8221DF2B-E9F1-4795-80DF-86F677644A09}"/>
                </a:ext>
              </a:extLst>
            </p:cNvPr>
            <p:cNvSpPr/>
            <p:nvPr/>
          </p:nvSpPr>
          <p:spPr>
            <a:xfrm>
              <a:off x="10038699"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8" name="Dikdörtgen 77">
              <a:extLst>
                <a:ext uri="{FF2B5EF4-FFF2-40B4-BE49-F238E27FC236}">
                  <a16:creationId xmlns:a16="http://schemas.microsoft.com/office/drawing/2014/main" id="{DD04773D-7F07-4848-82B6-79D9C789873C}"/>
                </a:ext>
              </a:extLst>
            </p:cNvPr>
            <p:cNvSpPr/>
            <p:nvPr/>
          </p:nvSpPr>
          <p:spPr>
            <a:xfrm>
              <a:off x="10595616"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9" name="Dikdörtgen 78">
              <a:extLst>
                <a:ext uri="{FF2B5EF4-FFF2-40B4-BE49-F238E27FC236}">
                  <a16:creationId xmlns:a16="http://schemas.microsoft.com/office/drawing/2014/main" id="{1940B464-16C0-49DE-A34C-F15519971A7D}"/>
                </a:ext>
              </a:extLst>
            </p:cNvPr>
            <p:cNvSpPr/>
            <p:nvPr/>
          </p:nvSpPr>
          <p:spPr>
            <a:xfrm>
              <a:off x="1115253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1" name="Dikdörtgen 80">
              <a:extLst>
                <a:ext uri="{FF2B5EF4-FFF2-40B4-BE49-F238E27FC236}">
                  <a16:creationId xmlns:a16="http://schemas.microsoft.com/office/drawing/2014/main" id="{5DCC3551-4429-4DE8-AA17-877ABF7C5576}"/>
                </a:ext>
              </a:extLst>
            </p:cNvPr>
            <p:cNvSpPr/>
            <p:nvPr/>
          </p:nvSpPr>
          <p:spPr>
            <a:xfrm>
              <a:off x="559269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3" name="Çift Köşeli Ayraç 82">
            <a:extLst>
              <a:ext uri="{FF2B5EF4-FFF2-40B4-BE49-F238E27FC236}">
                <a16:creationId xmlns:a16="http://schemas.microsoft.com/office/drawing/2014/main" id="{732D1B58-E336-451B-B546-08489BD0A9D5}"/>
              </a:ext>
            </a:extLst>
          </p:cNvPr>
          <p:cNvSpPr/>
          <p:nvPr/>
        </p:nvSpPr>
        <p:spPr>
          <a:xfrm>
            <a:off x="6706628" y="4915190"/>
            <a:ext cx="3886009" cy="867465"/>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nvGrpSpPr>
          <p:cNvPr id="84" name="Grup 83">
            <a:extLst>
              <a:ext uri="{FF2B5EF4-FFF2-40B4-BE49-F238E27FC236}">
                <a16:creationId xmlns:a16="http://schemas.microsoft.com/office/drawing/2014/main" id="{C891DDD1-AAB6-4DFF-BCCD-35FA5053ACF6}"/>
              </a:ext>
            </a:extLst>
          </p:cNvPr>
          <p:cNvGrpSpPr/>
          <p:nvPr/>
        </p:nvGrpSpPr>
        <p:grpSpPr>
          <a:xfrm>
            <a:off x="5693359" y="2900900"/>
            <a:ext cx="5921876" cy="45719"/>
            <a:chOff x="5592694" y="3815530"/>
            <a:chExt cx="5921876" cy="45719"/>
          </a:xfrm>
        </p:grpSpPr>
        <p:sp>
          <p:nvSpPr>
            <p:cNvPr id="85" name="Dikdörtgen 84">
              <a:extLst>
                <a:ext uri="{FF2B5EF4-FFF2-40B4-BE49-F238E27FC236}">
                  <a16:creationId xmlns:a16="http://schemas.microsoft.com/office/drawing/2014/main" id="{C67A7E62-40CB-488D-9363-158AD467280C}"/>
                </a:ext>
              </a:extLst>
            </p:cNvPr>
            <p:cNvSpPr/>
            <p:nvPr/>
          </p:nvSpPr>
          <p:spPr>
            <a:xfrm>
              <a:off x="614028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6" name="Dikdörtgen 85">
              <a:extLst>
                <a:ext uri="{FF2B5EF4-FFF2-40B4-BE49-F238E27FC236}">
                  <a16:creationId xmlns:a16="http://schemas.microsoft.com/office/drawing/2014/main" id="{7E8F9CBA-CEF0-4429-8F11-ECE4BCBFBCD6}"/>
                </a:ext>
              </a:extLst>
            </p:cNvPr>
            <p:cNvSpPr/>
            <p:nvPr/>
          </p:nvSpPr>
          <p:spPr>
            <a:xfrm>
              <a:off x="6697197"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7" name="Dikdörtgen 86">
              <a:extLst>
                <a:ext uri="{FF2B5EF4-FFF2-40B4-BE49-F238E27FC236}">
                  <a16:creationId xmlns:a16="http://schemas.microsoft.com/office/drawing/2014/main" id="{3C15AC12-492E-4BE8-909A-35F71BD6F3B4}"/>
                </a:ext>
              </a:extLst>
            </p:cNvPr>
            <p:cNvSpPr/>
            <p:nvPr/>
          </p:nvSpPr>
          <p:spPr>
            <a:xfrm>
              <a:off x="725411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8" name="Dikdörtgen 87">
              <a:extLst>
                <a:ext uri="{FF2B5EF4-FFF2-40B4-BE49-F238E27FC236}">
                  <a16:creationId xmlns:a16="http://schemas.microsoft.com/office/drawing/2014/main" id="{DE2BEE8A-0CCF-4387-9216-910BD4E59158}"/>
                </a:ext>
              </a:extLst>
            </p:cNvPr>
            <p:cNvSpPr/>
            <p:nvPr/>
          </p:nvSpPr>
          <p:spPr>
            <a:xfrm>
              <a:off x="7811031"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9" name="Dikdörtgen 88">
              <a:extLst>
                <a:ext uri="{FF2B5EF4-FFF2-40B4-BE49-F238E27FC236}">
                  <a16:creationId xmlns:a16="http://schemas.microsoft.com/office/drawing/2014/main" id="{56804B18-8E2E-4DF8-ADB5-8DFD0E491506}"/>
                </a:ext>
              </a:extLst>
            </p:cNvPr>
            <p:cNvSpPr/>
            <p:nvPr/>
          </p:nvSpPr>
          <p:spPr>
            <a:xfrm>
              <a:off x="8367948"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0" name="Dikdörtgen 89">
              <a:extLst>
                <a:ext uri="{FF2B5EF4-FFF2-40B4-BE49-F238E27FC236}">
                  <a16:creationId xmlns:a16="http://schemas.microsoft.com/office/drawing/2014/main" id="{37265515-AE75-47F7-997A-EC504C959B3E}"/>
                </a:ext>
              </a:extLst>
            </p:cNvPr>
            <p:cNvSpPr/>
            <p:nvPr/>
          </p:nvSpPr>
          <p:spPr>
            <a:xfrm>
              <a:off x="8924865"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1" name="Dikdörtgen 90">
              <a:extLst>
                <a:ext uri="{FF2B5EF4-FFF2-40B4-BE49-F238E27FC236}">
                  <a16:creationId xmlns:a16="http://schemas.microsoft.com/office/drawing/2014/main" id="{1FC00D31-41EB-47BF-BF25-C5B2A4666774}"/>
                </a:ext>
              </a:extLst>
            </p:cNvPr>
            <p:cNvSpPr/>
            <p:nvPr/>
          </p:nvSpPr>
          <p:spPr>
            <a:xfrm>
              <a:off x="9481782"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2" name="Dikdörtgen 91">
              <a:extLst>
                <a:ext uri="{FF2B5EF4-FFF2-40B4-BE49-F238E27FC236}">
                  <a16:creationId xmlns:a16="http://schemas.microsoft.com/office/drawing/2014/main" id="{06BDD49C-684B-417B-ACDD-7F59D5033A33}"/>
                </a:ext>
              </a:extLst>
            </p:cNvPr>
            <p:cNvSpPr/>
            <p:nvPr/>
          </p:nvSpPr>
          <p:spPr>
            <a:xfrm>
              <a:off x="10038699"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3" name="Dikdörtgen 92">
              <a:extLst>
                <a:ext uri="{FF2B5EF4-FFF2-40B4-BE49-F238E27FC236}">
                  <a16:creationId xmlns:a16="http://schemas.microsoft.com/office/drawing/2014/main" id="{4B1B675F-504B-4622-A664-E18DB212E1E4}"/>
                </a:ext>
              </a:extLst>
            </p:cNvPr>
            <p:cNvSpPr/>
            <p:nvPr/>
          </p:nvSpPr>
          <p:spPr>
            <a:xfrm>
              <a:off x="10595616"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4" name="Dikdörtgen 93">
              <a:extLst>
                <a:ext uri="{FF2B5EF4-FFF2-40B4-BE49-F238E27FC236}">
                  <a16:creationId xmlns:a16="http://schemas.microsoft.com/office/drawing/2014/main" id="{812D751F-5F69-4908-8270-46E0149FA7D8}"/>
                </a:ext>
              </a:extLst>
            </p:cNvPr>
            <p:cNvSpPr/>
            <p:nvPr/>
          </p:nvSpPr>
          <p:spPr>
            <a:xfrm>
              <a:off x="1115253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5" name="Dikdörtgen 94">
              <a:extLst>
                <a:ext uri="{FF2B5EF4-FFF2-40B4-BE49-F238E27FC236}">
                  <a16:creationId xmlns:a16="http://schemas.microsoft.com/office/drawing/2014/main" id="{C877634C-FFCC-4B94-8A2E-AA1994048B3B}"/>
                </a:ext>
              </a:extLst>
            </p:cNvPr>
            <p:cNvSpPr/>
            <p:nvPr/>
          </p:nvSpPr>
          <p:spPr>
            <a:xfrm>
              <a:off x="559269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96" name="Metin kutusu 95">
            <a:extLst>
              <a:ext uri="{FF2B5EF4-FFF2-40B4-BE49-F238E27FC236}">
                <a16:creationId xmlns:a16="http://schemas.microsoft.com/office/drawing/2014/main" id="{0C2DBB43-7A9F-457A-8972-E03307739897}"/>
              </a:ext>
            </a:extLst>
          </p:cNvPr>
          <p:cNvSpPr txBox="1"/>
          <p:nvPr/>
        </p:nvSpPr>
        <p:spPr>
          <a:xfrm>
            <a:off x="8213397" y="2197430"/>
            <a:ext cx="1036995" cy="654985"/>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latin typeface="Bahnschrift SemiLight Condensed" panose="020B0502040204020203" pitchFamily="34" charset="0"/>
              </a:rPr>
              <a:t>Sentence</a:t>
            </a:r>
            <a:endParaRPr lang="tr-TR" dirty="0">
              <a:latin typeface="Bahnschrift SemiLight Condensed" panose="020B0502040204020203" pitchFamily="34" charset="0"/>
            </a:endParaRPr>
          </a:p>
          <a:p>
            <a:endParaRPr lang="tr-TR" dirty="0">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97" name="Metin kutusu 96">
                <a:extLst>
                  <a:ext uri="{FF2B5EF4-FFF2-40B4-BE49-F238E27FC236}">
                    <a16:creationId xmlns:a16="http://schemas.microsoft.com/office/drawing/2014/main" id="{C9A4C2E8-62B0-493D-BC94-8D5457D182AA}"/>
                  </a:ext>
                </a:extLst>
              </p:cNvPr>
              <p:cNvSpPr txBox="1"/>
              <p:nvPr/>
            </p:nvSpPr>
            <p:spPr>
              <a:xfrm>
                <a:off x="7879435" y="5637401"/>
                <a:ext cx="1902435" cy="672734"/>
              </a:xfrm>
              <a:prstGeom prst="rect">
                <a:avLst/>
              </a:prstGeom>
            </p:spPr>
            <p:txBody>
              <a:bodyPr vert="horz" lIns="91440" tIns="45720" rIns="91440" bIns="45720" rtlCol="0" anchor="t">
                <a:normAutofit fontScale="700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14:m>
                  <m:oMathPara xmlns:m="http://schemas.openxmlformats.org/officeDocument/2006/math">
                    <m:oMathParaPr>
                      <m:jc m:val="centerGroup"/>
                    </m:oMathParaPr>
                    <m:oMath xmlns:m="http://schemas.openxmlformats.org/officeDocument/2006/math">
                      <m:f>
                        <m:fPr>
                          <m:type m:val="skw"/>
                          <m:ctrlPr>
                            <a:rPr lang="tr-TR" i="1" smtClean="0">
                              <a:latin typeface="Cambria Math" panose="02040503050406030204" pitchFamily="18" charset="0"/>
                            </a:rPr>
                          </m:ctrlPr>
                        </m:fPr>
                        <m:num>
                          <m:sSup>
                            <m:sSupPr>
                              <m:ctrlPr>
                                <a:rPr lang="tr-TR" i="1" smtClean="0">
                                  <a:latin typeface="Cambria Math" panose="02040503050406030204" pitchFamily="18" charset="0"/>
                                </a:rPr>
                              </m:ctrlPr>
                            </m:sSupPr>
                            <m:e>
                              <m:r>
                                <a:rPr lang="tr-TR" b="0" i="1" smtClean="0">
                                  <a:latin typeface="Cambria Math" panose="02040503050406030204" pitchFamily="18" charset="0"/>
                                </a:rPr>
                                <m:t>4</m:t>
                              </m:r>
                            </m:e>
                            <m:sup>
                              <m:r>
                                <a:rPr lang="tr-TR" b="0" i="1" smtClean="0">
                                  <a:latin typeface="Cambria Math" panose="02040503050406030204" pitchFamily="18" charset="0"/>
                                </a:rPr>
                                <m:t>2</m:t>
                              </m:r>
                            </m:sup>
                          </m:sSup>
                        </m:num>
                        <m:den>
                          <m:r>
                            <a:rPr lang="tr-TR" b="0" i="1" smtClean="0">
                              <a:latin typeface="Cambria Math" panose="02040503050406030204" pitchFamily="18" charset="0"/>
                            </a:rPr>
                            <m:t>7</m:t>
                          </m:r>
                        </m:den>
                      </m:f>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2.3</m:t>
                      </m:r>
                    </m:oMath>
                  </m:oMathPara>
                </a14:m>
                <a:endParaRPr lang="tr-TR" dirty="0">
                  <a:latin typeface="Bahnschrift SemiLight Condensed" panose="020B0502040204020203" pitchFamily="34" charset="0"/>
                </a:endParaRPr>
              </a:p>
              <a:p>
                <a:endParaRPr lang="tr-TR" dirty="0">
                  <a:latin typeface="Bahnschrift SemiLight Condensed" panose="020B0502040204020203" pitchFamily="34" charset="0"/>
                </a:endParaRPr>
              </a:p>
            </p:txBody>
          </p:sp>
        </mc:Choice>
        <mc:Fallback xmlns="">
          <p:sp>
            <p:nvSpPr>
              <p:cNvPr id="97" name="Metin kutusu 96">
                <a:extLst>
                  <a:ext uri="{FF2B5EF4-FFF2-40B4-BE49-F238E27FC236}">
                    <a16:creationId xmlns:a16="http://schemas.microsoft.com/office/drawing/2014/main" id="{C9A4C2E8-62B0-493D-BC94-8D5457D182AA}"/>
                  </a:ext>
                </a:extLst>
              </p:cNvPr>
              <p:cNvSpPr txBox="1">
                <a:spLocks noRot="1" noChangeAspect="1" noMove="1" noResize="1" noEditPoints="1" noAdjustHandles="1" noChangeArrowheads="1" noChangeShapeType="1" noTextEdit="1"/>
              </p:cNvSpPr>
              <p:nvPr/>
            </p:nvSpPr>
            <p:spPr>
              <a:xfrm>
                <a:off x="7879435" y="5637401"/>
                <a:ext cx="1902435" cy="672734"/>
              </a:xfrm>
              <a:prstGeom prst="rect">
                <a:avLst/>
              </a:prstGeom>
              <a:blipFill>
                <a:blip r:embed="rId3"/>
                <a:stretch>
                  <a:fillRect/>
                </a:stretch>
              </a:blipFill>
            </p:spPr>
            <p:txBody>
              <a:bodyPr/>
              <a:lstStyle/>
              <a:p>
                <a:r>
                  <a:rPr lang="tr-TR">
                    <a:noFill/>
                  </a:rPr>
                  <a:t> </a:t>
                </a:r>
              </a:p>
            </p:txBody>
          </p:sp>
        </mc:Fallback>
      </mc:AlternateContent>
      <p:cxnSp>
        <p:nvCxnSpPr>
          <p:cNvPr id="99" name="Düz Ok Bağlayıcısı 98">
            <a:extLst>
              <a:ext uri="{FF2B5EF4-FFF2-40B4-BE49-F238E27FC236}">
                <a16:creationId xmlns:a16="http://schemas.microsoft.com/office/drawing/2014/main" id="{CBA415AF-4329-4B96-806F-07F428FF3CC2}"/>
              </a:ext>
            </a:extLst>
          </p:cNvPr>
          <p:cNvCxnSpPr>
            <a:cxnSpLocks/>
          </p:cNvCxnSpPr>
          <p:nvPr/>
        </p:nvCxnSpPr>
        <p:spPr>
          <a:xfrm>
            <a:off x="8676695" y="3209256"/>
            <a:ext cx="0" cy="13889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Metin kutusu 100">
            <a:extLst>
              <a:ext uri="{FF2B5EF4-FFF2-40B4-BE49-F238E27FC236}">
                <a16:creationId xmlns:a16="http://schemas.microsoft.com/office/drawing/2014/main" id="{FB56EAC5-C407-4377-AEE6-EF15975F8A65}"/>
              </a:ext>
            </a:extLst>
          </p:cNvPr>
          <p:cNvSpPr txBox="1"/>
          <p:nvPr/>
        </p:nvSpPr>
        <p:spPr>
          <a:xfrm>
            <a:off x="8683054" y="3677247"/>
            <a:ext cx="2570141" cy="413489"/>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600" dirty="0">
                <a:latin typeface="Bahnschrift SemiLight Condensed" panose="020B0502040204020203" pitchFamily="34" charset="0"/>
              </a:rPr>
              <a:t>High-</a:t>
            </a:r>
            <a:r>
              <a:rPr lang="tr-TR" sz="1600" dirty="0" err="1">
                <a:latin typeface="Bahnschrift SemiLight Condensed" panose="020B0502040204020203" pitchFamily="34" charset="0"/>
              </a:rPr>
              <a:t>contrast</a:t>
            </a:r>
            <a:r>
              <a:rPr lang="tr-TR" sz="1600" dirty="0">
                <a:latin typeface="Bahnschrift SemiLight Condensed" panose="020B0502040204020203" pitchFamily="34" charset="0"/>
              </a:rPr>
              <a:t> words </a:t>
            </a:r>
            <a:r>
              <a:rPr lang="tr-TR" sz="1600" dirty="0" err="1">
                <a:latin typeface="Bahnschrift SemiLight Condensed" panose="020B0502040204020203" pitchFamily="34" charset="0"/>
              </a:rPr>
              <a:t>are</a:t>
            </a:r>
            <a:r>
              <a:rPr lang="tr-TR" sz="1600" dirty="0">
                <a:latin typeface="Bahnschrift SemiLight Condensed" panose="020B0502040204020203" pitchFamily="34" charset="0"/>
              </a:rPr>
              <a:t> </a:t>
            </a:r>
            <a:r>
              <a:rPr lang="tr-TR" sz="1600" dirty="0" err="1">
                <a:latin typeface="Bahnschrift SemiLight Condensed" panose="020B0502040204020203" pitchFamily="34" charset="0"/>
              </a:rPr>
              <a:t>marked</a:t>
            </a:r>
            <a:endParaRPr lang="tr-TR" sz="1600"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946BAA28-FB30-BE2F-5160-A859445AFAB3}"/>
              </a:ext>
            </a:extLst>
          </p:cNvPr>
          <p:cNvGrpSpPr/>
          <p:nvPr/>
        </p:nvGrpSpPr>
        <p:grpSpPr>
          <a:xfrm>
            <a:off x="7670157" y="478717"/>
            <a:ext cx="3981290" cy="551201"/>
            <a:chOff x="7670157" y="478717"/>
            <a:chExt cx="3981290" cy="551201"/>
          </a:xfrm>
        </p:grpSpPr>
        <p:grpSp>
          <p:nvGrpSpPr>
            <p:cNvPr id="5" name="Grup 4">
              <a:extLst>
                <a:ext uri="{FF2B5EF4-FFF2-40B4-BE49-F238E27FC236}">
                  <a16:creationId xmlns:a16="http://schemas.microsoft.com/office/drawing/2014/main" id="{135E7FA7-1AE3-8A82-122B-E8ECABDB099B}"/>
                </a:ext>
              </a:extLst>
            </p:cNvPr>
            <p:cNvGrpSpPr/>
            <p:nvPr/>
          </p:nvGrpSpPr>
          <p:grpSpPr>
            <a:xfrm>
              <a:off x="7670157" y="478717"/>
              <a:ext cx="3981290" cy="551201"/>
              <a:chOff x="7287768" y="478717"/>
              <a:chExt cx="3981290" cy="551201"/>
            </a:xfrm>
          </p:grpSpPr>
          <p:sp>
            <p:nvSpPr>
              <p:cNvPr id="7" name="Dikdörtgen: Köşeleri Yuvarlatılmış 6">
                <a:extLst>
                  <a:ext uri="{FF2B5EF4-FFF2-40B4-BE49-F238E27FC236}">
                    <a16:creationId xmlns:a16="http://schemas.microsoft.com/office/drawing/2014/main" id="{AD8DCDE0-9113-CBCB-68D9-9F6F69F0E5AF}"/>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9FB50DFD-1EF7-B39F-EA4C-C37FC6031039}"/>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0" name="Metin kutusu 9">
                <a:extLst>
                  <a:ext uri="{FF2B5EF4-FFF2-40B4-BE49-F238E27FC236}">
                    <a16:creationId xmlns:a16="http://schemas.microsoft.com/office/drawing/2014/main" id="{795AC781-BF51-1354-206E-35484510B4E7}"/>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1" name="Metin kutusu 10">
                <a:extLst>
                  <a:ext uri="{FF2B5EF4-FFF2-40B4-BE49-F238E27FC236}">
                    <a16:creationId xmlns:a16="http://schemas.microsoft.com/office/drawing/2014/main" id="{EAD5EDBD-E45C-FE59-BEEA-105660276EE0}"/>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6" name="Düz Bağlayıcı 5">
              <a:extLst>
                <a:ext uri="{FF2B5EF4-FFF2-40B4-BE49-F238E27FC236}">
                  <a16:creationId xmlns:a16="http://schemas.microsoft.com/office/drawing/2014/main" id="{24B9CCFC-B25E-208A-DA01-4C6D93813FCE}"/>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76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1250"/>
                                        <p:tgtEl>
                                          <p:spTgt spid="6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25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125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1250"/>
                                        <p:tgtEl>
                                          <p:spTgt spid="63"/>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500"/>
                                        <p:tgtEl>
                                          <p:spTgt spid="52"/>
                                        </p:tgtEl>
                                      </p:cBhvr>
                                    </p:animEffect>
                                  </p:childTnLst>
                                </p:cTn>
                              </p:par>
                            </p:childTnLst>
                          </p:cTn>
                        </p:par>
                        <p:par>
                          <p:cTn id="21" fill="hold">
                            <p:stCondLst>
                              <p:cond delay="2750"/>
                            </p:stCondLst>
                            <p:childTnLst>
                              <p:par>
                                <p:cTn id="22" presetID="22" presetClass="entr" presetSubtype="8" fill="hold" grpId="0"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1500"/>
                                        <p:tgtEl>
                                          <p:spTgt spid="6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down)">
                                      <p:cBhvr>
                                        <p:cTn id="27" dur="1500"/>
                                        <p:tgtEl>
                                          <p:spTgt spid="6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1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down)">
                                      <p:cBhvr>
                                        <p:cTn id="33" dur="1500"/>
                                        <p:tgtEl>
                                          <p:spTgt spid="48"/>
                                        </p:tgtEl>
                                      </p:cBhvr>
                                    </p:animEffect>
                                  </p:childTnLst>
                                </p:cTn>
                              </p:par>
                            </p:childTnLst>
                          </p:cTn>
                        </p:par>
                        <p:par>
                          <p:cTn id="34" fill="hold">
                            <p:stCondLst>
                              <p:cond delay="4250"/>
                            </p:stCondLst>
                            <p:childTnLst>
                              <p:par>
                                <p:cTn id="35" presetID="22" presetClass="entr" presetSubtype="1"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1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500"/>
                                        <p:tgtEl>
                                          <p:spTgt spid="96"/>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left)">
                                      <p:cBhvr>
                                        <p:cTn id="46" dur="20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up)">
                                      <p:cBhvr>
                                        <p:cTn id="51" dur="1500"/>
                                        <p:tgtEl>
                                          <p:spTgt spid="99"/>
                                        </p:tgtEl>
                                      </p:cBhvr>
                                    </p:animEffec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left)">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2000"/>
                                        <p:tgtEl>
                                          <p:spTgt spid="8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20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2" grpId="0" animBg="1"/>
      <p:bldP spid="61" grpId="0" animBg="1"/>
      <p:bldP spid="63" grpId="0"/>
      <p:bldP spid="65" grpId="0"/>
      <p:bldP spid="66" grpId="0"/>
      <p:bldP spid="83" grpId="0" animBg="1"/>
      <p:bldP spid="96" grpId="0"/>
      <p:bldP spid="97" grpId="0"/>
      <p:bldP spid="1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H. P. </a:t>
            </a:r>
            <a:r>
              <a:rPr lang="tr-TR" dirty="0" err="1">
                <a:latin typeface="Bahnschrift SemiLight Condensed" panose="020B0502040204020203" pitchFamily="34" charset="0"/>
              </a:rPr>
              <a:t>Edmunson</a:t>
            </a:r>
            <a:r>
              <a:rPr lang="tr-TR" dirty="0">
                <a:latin typeface="Bahnschrift SemiLight Condensed" panose="020B0502040204020203" pitchFamily="34" charset="0"/>
              </a:rPr>
              <a:t> - 1968</a:t>
            </a: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9945145" y="2017902"/>
            <a:ext cx="3838954"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Edmunson</a:t>
            </a:r>
            <a:r>
              <a:rPr lang="tr-TR" sz="2000" b="1" dirty="0">
                <a:solidFill>
                  <a:srgbClr val="002060"/>
                </a:solidFill>
                <a:latin typeface="Bahnschrift SemiLight Condensed" panose="020B0502040204020203" pitchFamily="34" charset="0"/>
              </a:rPr>
              <a:t> Metodu – </a:t>
            </a:r>
            <a:r>
              <a:rPr lang="tr-TR" sz="2000" b="1" dirty="0" err="1">
                <a:solidFill>
                  <a:srgbClr val="002060"/>
                </a:solidFill>
                <a:latin typeface="Bahnschrift SemiLight Condensed" panose="020B0502040204020203" pitchFamily="34" charset="0"/>
              </a:rPr>
              <a:t>Four</a:t>
            </a:r>
            <a:r>
              <a:rPr lang="tr-TR" sz="2000" b="1" dirty="0">
                <a:solidFill>
                  <a:srgbClr val="002060"/>
                </a:solidFill>
                <a:latin typeface="Bahnschrift SemiLight Condensed" panose="020B0502040204020203" pitchFamily="34" charset="0"/>
              </a:rPr>
              <a:t> Basic </a:t>
            </a:r>
            <a:r>
              <a:rPr lang="tr-TR" sz="2000" b="1" dirty="0" err="1">
                <a:solidFill>
                  <a:srgbClr val="002060"/>
                </a:solidFill>
                <a:latin typeface="Bahnschrift SemiLight Condensed" panose="020B0502040204020203" pitchFamily="34" charset="0"/>
              </a:rPr>
              <a:t>Methods</a:t>
            </a:r>
            <a:endParaRPr lang="tr-TR" sz="2000" b="1" dirty="0">
              <a:solidFill>
                <a:srgbClr val="002060"/>
              </a:solidFill>
              <a:latin typeface="Bahnschrift SemiLight Condensed" panose="020B0502040204020203" pitchFamily="34" charset="0"/>
            </a:endParaRPr>
          </a:p>
        </p:txBody>
      </p:sp>
      <p:sp>
        <p:nvSpPr>
          <p:cNvPr id="55" name="Metin kutusu 54">
            <a:extLst>
              <a:ext uri="{FF2B5EF4-FFF2-40B4-BE49-F238E27FC236}">
                <a16:creationId xmlns:a16="http://schemas.microsoft.com/office/drawing/2014/main" id="{B76CEC33-BC9F-4817-9535-3D274255B939}"/>
              </a:ext>
            </a:extLst>
          </p:cNvPr>
          <p:cNvSpPr txBox="1"/>
          <p:nvPr/>
        </p:nvSpPr>
        <p:spPr>
          <a:xfrm>
            <a:off x="798029" y="1694336"/>
            <a:ext cx="10595941" cy="3469327"/>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000" b="0" i="0" u="none" strike="noStrike" cap="none" spc="0" normalizeH="0" baseline="0">
                <a:ln>
                  <a:noFill/>
                </a:ln>
                <a:solidFill>
                  <a:sysClr val="window" lastClr="FFFFFF"/>
                </a:solidFill>
                <a:effectLst/>
                <a:uLnTx/>
                <a:uFillTx/>
                <a:latin typeface="Bahnschrift SemiLight Condensed" panose="020B0502040204020203" pitchFamily="34" charset="0"/>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marL="342900" indent="-342900">
              <a:buFont typeface="Wingdings" panose="05000000000000000000" pitchFamily="2" charset="2"/>
              <a:buChar char="Ø"/>
            </a:pPr>
            <a:r>
              <a:rPr lang="tr-TR" dirty="0" err="1"/>
              <a:t>Position</a:t>
            </a:r>
            <a:r>
              <a:rPr lang="tr-TR" dirty="0"/>
              <a:t> of </a:t>
            </a:r>
            <a:r>
              <a:rPr lang="tr-TR" dirty="0" err="1"/>
              <a:t>Sentence</a:t>
            </a:r>
            <a:r>
              <a:rPr lang="tr-TR" dirty="0"/>
              <a:t> (P)</a:t>
            </a:r>
          </a:p>
          <a:p>
            <a:pPr marL="342900" indent="-342900">
              <a:buFont typeface="Wingdings" panose="05000000000000000000" pitchFamily="2" charset="2"/>
              <a:buChar char="Ø"/>
            </a:pPr>
            <a:r>
              <a:rPr lang="tr-TR" dirty="0" err="1"/>
              <a:t>Frequency</a:t>
            </a:r>
            <a:r>
              <a:rPr lang="tr-TR" dirty="0"/>
              <a:t> of Words (F)</a:t>
            </a:r>
          </a:p>
          <a:p>
            <a:pPr marL="342900" indent="-342900">
              <a:buFont typeface="Wingdings" panose="05000000000000000000" pitchFamily="2" charset="2"/>
              <a:buChar char="Ø"/>
            </a:pPr>
            <a:r>
              <a:rPr lang="tr-TR" dirty="0" err="1"/>
              <a:t>Marked</a:t>
            </a:r>
            <a:r>
              <a:rPr lang="tr-TR" dirty="0"/>
              <a:t> Words (C)</a:t>
            </a:r>
          </a:p>
          <a:p>
            <a:pPr marL="1085850" lvl="1" indent="-342900">
              <a:buClr>
                <a:srgbClr val="FFC000"/>
              </a:buClr>
              <a:buFont typeface="Wingdings" panose="05000000000000000000" pitchFamily="2" charset="2"/>
              <a:buChar char="Ø"/>
            </a:pPr>
            <a:r>
              <a:rPr lang="en-US" dirty="0">
                <a:solidFill>
                  <a:schemeClr val="bg1"/>
                </a:solidFill>
                <a:latin typeface="Bahnschrift" panose="020B0502040204020203" pitchFamily="34" charset="0"/>
              </a:rPr>
              <a:t>Bonus Words (To mark important sentences)</a:t>
            </a:r>
            <a:endParaRPr lang="tr-TR" dirty="0">
              <a:solidFill>
                <a:schemeClr val="bg1"/>
              </a:solidFill>
              <a:latin typeface="Bahnschrift" panose="020B0502040204020203" pitchFamily="34" charset="0"/>
            </a:endParaRPr>
          </a:p>
          <a:p>
            <a:pPr marL="1085850" lvl="1" indent="-342900">
              <a:buClr>
                <a:srgbClr val="FFC000"/>
              </a:buClr>
              <a:buFont typeface="Wingdings" panose="05000000000000000000" pitchFamily="2" charset="2"/>
              <a:buChar char="Ø"/>
            </a:pPr>
            <a:r>
              <a:rPr lang="en-US" dirty="0">
                <a:solidFill>
                  <a:schemeClr val="bg1"/>
                </a:solidFill>
                <a:latin typeface="Bahnschrift" panose="020B0502040204020203" pitchFamily="34" charset="0"/>
              </a:rPr>
              <a:t>Stigma Words (Negative effect on the significance of the sentence)</a:t>
            </a:r>
            <a:endParaRPr lang="tr-TR" dirty="0">
              <a:solidFill>
                <a:schemeClr val="bg1"/>
              </a:solidFill>
              <a:latin typeface="Bahnschrift" panose="020B0502040204020203" pitchFamily="34" charset="0"/>
            </a:endParaRPr>
          </a:p>
          <a:p>
            <a:pPr marL="1085850" lvl="1" indent="-342900">
              <a:buClr>
                <a:srgbClr val="FFC000"/>
              </a:buClr>
              <a:buFont typeface="Wingdings" panose="05000000000000000000" pitchFamily="2" charset="2"/>
              <a:buChar char="Ø"/>
            </a:pPr>
            <a:r>
              <a:rPr lang="en-US" dirty="0">
                <a:solidFill>
                  <a:schemeClr val="bg1"/>
                </a:solidFill>
                <a:latin typeface="Bahnschrift" panose="020B0502040204020203" pitchFamily="34" charset="0"/>
              </a:rPr>
              <a:t>Empty Words (Neutral and irrelevant words for the significance of the sentence)</a:t>
            </a:r>
            <a:endParaRPr lang="tr-TR" dirty="0">
              <a:latin typeface="Bahnschrift" panose="020B0502040204020203" pitchFamily="34" charset="0"/>
            </a:endParaRPr>
          </a:p>
          <a:p>
            <a:pPr marL="342900" indent="-342900">
              <a:buFont typeface="Wingdings" panose="05000000000000000000" pitchFamily="2" charset="2"/>
              <a:buChar char="Ø"/>
            </a:pPr>
            <a:r>
              <a:rPr lang="tr-TR" dirty="0"/>
              <a:t>Document </a:t>
            </a:r>
            <a:r>
              <a:rPr lang="tr-TR" dirty="0" err="1"/>
              <a:t>Structure</a:t>
            </a:r>
            <a:r>
              <a:rPr lang="tr-TR" dirty="0"/>
              <a:t> (S)</a:t>
            </a:r>
          </a:p>
          <a:p>
            <a:pPr lvl="8" indent="0">
              <a:buNone/>
            </a:pPr>
            <a:endParaRPr lang="tr-TR" dirty="0">
              <a:solidFill>
                <a:schemeClr val="bg1"/>
              </a:solidFill>
            </a:endParaRP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D95D43D4-915B-46C7-BA12-DF17D73A60B7}"/>
                  </a:ext>
                </a:extLst>
              </p:cNvPr>
              <p:cNvSpPr txBox="1"/>
              <p:nvPr/>
            </p:nvSpPr>
            <p:spPr>
              <a:xfrm>
                <a:off x="2546791" y="5382605"/>
                <a:ext cx="6734536" cy="1414746"/>
              </a:xfrm>
              <a:prstGeom prst="rect">
                <a:avLst/>
              </a:prstGeom>
              <a:noFill/>
            </p:spPr>
            <p:txBody>
              <a:bodyPr wrap="none" rtlCol="0">
                <a:spAutoFit/>
              </a:bodyPr>
              <a:lstStyle/>
              <a:p>
                <a:pPr>
                  <a:lnSpc>
                    <a:spcPct val="150000"/>
                  </a:lnSpc>
                </a:pPr>
                <a:r>
                  <a:rPr lang="en-US" sz="2000" dirty="0">
                    <a:solidFill>
                      <a:schemeClr val="bg1"/>
                    </a:solidFill>
                    <a:latin typeface="Bahnschrift" panose="020B0502040204020203" pitchFamily="34" charset="0"/>
                  </a:rPr>
                  <a:t>Linear function using combinations of these 4 properties:</a:t>
                </a:r>
                <a:endParaRPr lang="tr-TR" sz="2000" dirty="0">
                  <a:solidFill>
                    <a:schemeClr val="bg1"/>
                  </a:solidFill>
                  <a:latin typeface="Bahnschrift" panose="020B0502040204020203" pitchFamily="34"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tr-TR" sz="2000" i="1" smtClean="0">
                              <a:solidFill>
                                <a:schemeClr val="bg1"/>
                              </a:solidFill>
                              <a:latin typeface="Cambria Math" panose="02040503050406030204" pitchFamily="18" charset="0"/>
                            </a:rPr>
                          </m:ctrlPr>
                        </m:sSubPr>
                        <m:e>
                          <m:r>
                            <a:rPr lang="tr-TR" sz="2000" b="0" i="1" smtClean="0">
                              <a:solidFill>
                                <a:schemeClr val="bg1"/>
                              </a:solidFill>
                              <a:latin typeface="Cambria Math" panose="02040503050406030204" pitchFamily="18" charset="0"/>
                            </a:rPr>
                            <m:t>𝑎</m:t>
                          </m:r>
                        </m:e>
                        <m:sub>
                          <m:r>
                            <a:rPr lang="tr-TR" sz="2000" b="0" i="1" smtClean="0">
                              <a:solidFill>
                                <a:schemeClr val="bg1"/>
                              </a:solidFill>
                              <a:latin typeface="Cambria Math" panose="02040503050406030204" pitchFamily="18" charset="0"/>
                            </a:rPr>
                            <m:t>1</m:t>
                          </m:r>
                        </m:sub>
                      </m:sSub>
                      <m:r>
                        <a:rPr lang="tr-TR" sz="2000" b="0" i="1" smtClean="0">
                          <a:solidFill>
                            <a:schemeClr val="bg1"/>
                          </a:solidFill>
                          <a:latin typeface="Cambria Math" panose="02040503050406030204" pitchFamily="18" charset="0"/>
                        </a:rPr>
                        <m:t>𝑃</m:t>
                      </m:r>
                      <m:r>
                        <a:rPr lang="tr-TR" sz="2000" b="0" i="1" smtClean="0">
                          <a:solidFill>
                            <a:schemeClr val="bg1"/>
                          </a:solidFill>
                          <a:latin typeface="Cambria Math" panose="02040503050406030204" pitchFamily="18" charset="0"/>
                          <a:ea typeface="Cambria Math" panose="02040503050406030204" pitchFamily="18" charset="0"/>
                        </a:rPr>
                        <m:t>+</m:t>
                      </m:r>
                      <m:sSub>
                        <m:sSubPr>
                          <m:ctrlPr>
                            <a:rPr lang="tr-TR" sz="2000" b="0" i="1" smtClean="0">
                              <a:solidFill>
                                <a:schemeClr val="bg1"/>
                              </a:solidFill>
                              <a:latin typeface="Cambria Math" panose="02040503050406030204" pitchFamily="18" charset="0"/>
                              <a:ea typeface="Cambria Math" panose="02040503050406030204" pitchFamily="18" charset="0"/>
                            </a:rPr>
                          </m:ctrlPr>
                        </m:sSubPr>
                        <m:e>
                          <m:r>
                            <a:rPr lang="tr-TR" sz="2000" b="0" i="1" smtClean="0">
                              <a:solidFill>
                                <a:schemeClr val="bg1"/>
                              </a:solidFill>
                              <a:latin typeface="Cambria Math" panose="02040503050406030204" pitchFamily="18" charset="0"/>
                              <a:ea typeface="Cambria Math" panose="02040503050406030204" pitchFamily="18" charset="0"/>
                            </a:rPr>
                            <m:t>𝑎</m:t>
                          </m:r>
                        </m:e>
                        <m:sub>
                          <m:r>
                            <a:rPr lang="tr-TR" sz="2000" b="0" i="1" smtClean="0">
                              <a:solidFill>
                                <a:schemeClr val="bg1"/>
                              </a:solidFill>
                              <a:latin typeface="Cambria Math" panose="02040503050406030204" pitchFamily="18" charset="0"/>
                              <a:ea typeface="Cambria Math" panose="02040503050406030204" pitchFamily="18" charset="0"/>
                            </a:rPr>
                            <m:t>2</m:t>
                          </m:r>
                        </m:sub>
                      </m:sSub>
                      <m:r>
                        <a:rPr lang="tr-TR" sz="2000" b="0" i="1" smtClean="0">
                          <a:solidFill>
                            <a:schemeClr val="bg1"/>
                          </a:solidFill>
                          <a:latin typeface="Cambria Math" panose="02040503050406030204" pitchFamily="18" charset="0"/>
                          <a:ea typeface="Cambria Math" panose="02040503050406030204" pitchFamily="18" charset="0"/>
                        </a:rPr>
                        <m:t>𝐹</m:t>
                      </m:r>
                      <m:r>
                        <a:rPr lang="tr-TR" sz="2000" b="0" i="1" smtClean="0">
                          <a:solidFill>
                            <a:schemeClr val="bg1"/>
                          </a:solidFill>
                          <a:latin typeface="Cambria Math" panose="02040503050406030204" pitchFamily="18" charset="0"/>
                          <a:ea typeface="Cambria Math" panose="02040503050406030204" pitchFamily="18" charset="0"/>
                        </a:rPr>
                        <m:t>+</m:t>
                      </m:r>
                      <m:sSub>
                        <m:sSubPr>
                          <m:ctrlPr>
                            <a:rPr lang="tr-TR" sz="2000" b="0" i="1" smtClean="0">
                              <a:solidFill>
                                <a:schemeClr val="bg1"/>
                              </a:solidFill>
                              <a:latin typeface="Cambria Math" panose="02040503050406030204" pitchFamily="18" charset="0"/>
                              <a:ea typeface="Cambria Math" panose="02040503050406030204" pitchFamily="18" charset="0"/>
                            </a:rPr>
                          </m:ctrlPr>
                        </m:sSubPr>
                        <m:e>
                          <m:r>
                            <a:rPr lang="tr-TR" sz="2000" b="0" i="1" smtClean="0">
                              <a:solidFill>
                                <a:schemeClr val="bg1"/>
                              </a:solidFill>
                              <a:latin typeface="Cambria Math" panose="02040503050406030204" pitchFamily="18" charset="0"/>
                              <a:ea typeface="Cambria Math" panose="02040503050406030204" pitchFamily="18" charset="0"/>
                            </a:rPr>
                            <m:t>𝑎</m:t>
                          </m:r>
                        </m:e>
                        <m:sub>
                          <m:r>
                            <a:rPr lang="tr-TR" sz="2000" b="0" i="1" smtClean="0">
                              <a:solidFill>
                                <a:schemeClr val="bg1"/>
                              </a:solidFill>
                              <a:latin typeface="Cambria Math" panose="02040503050406030204" pitchFamily="18" charset="0"/>
                              <a:ea typeface="Cambria Math" panose="02040503050406030204" pitchFamily="18" charset="0"/>
                            </a:rPr>
                            <m:t>3</m:t>
                          </m:r>
                        </m:sub>
                      </m:sSub>
                      <m:r>
                        <a:rPr lang="tr-TR" sz="2000" b="0" i="1" smtClean="0">
                          <a:solidFill>
                            <a:schemeClr val="bg1"/>
                          </a:solidFill>
                          <a:latin typeface="Cambria Math" panose="02040503050406030204" pitchFamily="18" charset="0"/>
                          <a:ea typeface="Cambria Math" panose="02040503050406030204" pitchFamily="18" charset="0"/>
                        </a:rPr>
                        <m:t>𝐶</m:t>
                      </m:r>
                      <m:r>
                        <a:rPr lang="tr-TR" sz="2000" b="0" i="1" smtClean="0">
                          <a:solidFill>
                            <a:schemeClr val="bg1"/>
                          </a:solidFill>
                          <a:latin typeface="Cambria Math" panose="02040503050406030204" pitchFamily="18" charset="0"/>
                          <a:ea typeface="Cambria Math" panose="02040503050406030204" pitchFamily="18" charset="0"/>
                        </a:rPr>
                        <m:t>+</m:t>
                      </m:r>
                      <m:sSub>
                        <m:sSubPr>
                          <m:ctrlPr>
                            <a:rPr lang="tr-TR" sz="2000" b="0" i="1" smtClean="0">
                              <a:solidFill>
                                <a:schemeClr val="bg1"/>
                              </a:solidFill>
                              <a:latin typeface="Cambria Math" panose="02040503050406030204" pitchFamily="18" charset="0"/>
                              <a:ea typeface="Cambria Math" panose="02040503050406030204" pitchFamily="18" charset="0"/>
                            </a:rPr>
                          </m:ctrlPr>
                        </m:sSubPr>
                        <m:e>
                          <m:r>
                            <a:rPr lang="tr-TR" sz="2000" b="0" i="1" smtClean="0">
                              <a:solidFill>
                                <a:schemeClr val="bg1"/>
                              </a:solidFill>
                              <a:latin typeface="Cambria Math" panose="02040503050406030204" pitchFamily="18" charset="0"/>
                              <a:ea typeface="Cambria Math" panose="02040503050406030204" pitchFamily="18" charset="0"/>
                            </a:rPr>
                            <m:t>𝑎</m:t>
                          </m:r>
                        </m:e>
                        <m:sub>
                          <m:r>
                            <a:rPr lang="tr-TR" sz="2000" b="0" i="1" smtClean="0">
                              <a:solidFill>
                                <a:schemeClr val="bg1"/>
                              </a:solidFill>
                              <a:latin typeface="Cambria Math" panose="02040503050406030204" pitchFamily="18" charset="0"/>
                              <a:ea typeface="Cambria Math" panose="02040503050406030204" pitchFamily="18" charset="0"/>
                            </a:rPr>
                            <m:t>4</m:t>
                          </m:r>
                        </m:sub>
                      </m:sSub>
                      <m:r>
                        <a:rPr lang="tr-TR" sz="2000" b="0" i="1" smtClean="0">
                          <a:solidFill>
                            <a:schemeClr val="bg1"/>
                          </a:solidFill>
                          <a:latin typeface="Cambria Math" panose="02040503050406030204" pitchFamily="18" charset="0"/>
                          <a:ea typeface="Cambria Math" panose="02040503050406030204" pitchFamily="18" charset="0"/>
                        </a:rPr>
                        <m:t>𝑆</m:t>
                      </m:r>
                    </m:oMath>
                  </m:oMathPara>
                </a14:m>
                <a:endParaRPr lang="tr-TR" sz="2000" dirty="0">
                  <a:solidFill>
                    <a:schemeClr val="bg1"/>
                  </a:solidFill>
                  <a:latin typeface="Bahnschrift" panose="020B0502040204020203" pitchFamily="34" charset="0"/>
                </a:endParaRPr>
              </a:p>
              <a:p>
                <a:pPr>
                  <a:lnSpc>
                    <a:spcPct val="150000"/>
                  </a:lnSpc>
                </a:pPr>
                <a:endParaRPr lang="tr-TR" sz="2000" dirty="0">
                  <a:solidFill>
                    <a:schemeClr val="bg1"/>
                  </a:solidFill>
                  <a:latin typeface="Bahnschrift" panose="020B0502040204020203" pitchFamily="34" charset="0"/>
                </a:endParaRPr>
              </a:p>
            </p:txBody>
          </p:sp>
        </mc:Choice>
        <mc:Fallback xmlns="">
          <p:sp>
            <p:nvSpPr>
              <p:cNvPr id="7" name="Metin kutusu 6">
                <a:extLst>
                  <a:ext uri="{FF2B5EF4-FFF2-40B4-BE49-F238E27FC236}">
                    <a16:creationId xmlns:a16="http://schemas.microsoft.com/office/drawing/2014/main" id="{D95D43D4-915B-46C7-BA12-DF17D73A60B7}"/>
                  </a:ext>
                </a:extLst>
              </p:cNvPr>
              <p:cNvSpPr txBox="1">
                <a:spLocks noRot="1" noChangeAspect="1" noMove="1" noResize="1" noEditPoints="1" noAdjustHandles="1" noChangeArrowheads="1" noChangeShapeType="1" noTextEdit="1"/>
              </p:cNvSpPr>
              <p:nvPr/>
            </p:nvSpPr>
            <p:spPr>
              <a:xfrm>
                <a:off x="2546791" y="5382605"/>
                <a:ext cx="6734536" cy="1414746"/>
              </a:xfrm>
              <a:prstGeom prst="rect">
                <a:avLst/>
              </a:prstGeom>
              <a:blipFill>
                <a:blip r:embed="rId3"/>
                <a:stretch>
                  <a:fillRect l="-995" r="-181"/>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6EDA2F79-B95F-A523-F17E-1E383AB8DEAB}"/>
              </a:ext>
            </a:extLst>
          </p:cNvPr>
          <p:cNvGrpSpPr/>
          <p:nvPr/>
        </p:nvGrpSpPr>
        <p:grpSpPr>
          <a:xfrm>
            <a:off x="7670157" y="478717"/>
            <a:ext cx="3981290" cy="551201"/>
            <a:chOff x="7670157" y="478717"/>
            <a:chExt cx="3981290" cy="551201"/>
          </a:xfrm>
        </p:grpSpPr>
        <p:grpSp>
          <p:nvGrpSpPr>
            <p:cNvPr id="4" name="Grup 3">
              <a:extLst>
                <a:ext uri="{FF2B5EF4-FFF2-40B4-BE49-F238E27FC236}">
                  <a16:creationId xmlns:a16="http://schemas.microsoft.com/office/drawing/2014/main" id="{12840458-16E6-43B2-1F99-E09648BD4B76}"/>
                </a:ext>
              </a:extLst>
            </p:cNvPr>
            <p:cNvGrpSpPr/>
            <p:nvPr/>
          </p:nvGrpSpPr>
          <p:grpSpPr>
            <a:xfrm>
              <a:off x="7670157" y="478717"/>
              <a:ext cx="3981290" cy="551201"/>
              <a:chOff x="7287768" y="478717"/>
              <a:chExt cx="3981290" cy="551201"/>
            </a:xfrm>
          </p:grpSpPr>
          <p:sp>
            <p:nvSpPr>
              <p:cNvPr id="6" name="Dikdörtgen: Köşeleri Yuvarlatılmış 5">
                <a:extLst>
                  <a:ext uri="{FF2B5EF4-FFF2-40B4-BE49-F238E27FC236}">
                    <a16:creationId xmlns:a16="http://schemas.microsoft.com/office/drawing/2014/main" id="{60A5679B-B231-9EE9-4600-5C6939DEB9C6}"/>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350E6396-89B6-50E7-3D8A-4A21096E6BD2}"/>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0" name="Metin kutusu 9">
                <a:extLst>
                  <a:ext uri="{FF2B5EF4-FFF2-40B4-BE49-F238E27FC236}">
                    <a16:creationId xmlns:a16="http://schemas.microsoft.com/office/drawing/2014/main" id="{B8391276-C51B-4FCA-251B-2DF6105494C8}"/>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1" name="Metin kutusu 10">
                <a:extLst>
                  <a:ext uri="{FF2B5EF4-FFF2-40B4-BE49-F238E27FC236}">
                    <a16:creationId xmlns:a16="http://schemas.microsoft.com/office/drawing/2014/main" id="{D84C5B04-B820-7054-33D0-584E35812CE1}"/>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5" name="Düz Bağlayıcı 4">
              <a:extLst>
                <a:ext uri="{FF2B5EF4-FFF2-40B4-BE49-F238E27FC236}">
                  <a16:creationId xmlns:a16="http://schemas.microsoft.com/office/drawing/2014/main" id="{494ADC34-D911-B03D-1C7D-D0838FD77A93}"/>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667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7F1D4288-0F1E-4F70-A04A-24AA78FF4B9B}"/>
              </a:ext>
            </a:extLst>
          </p:cNvPr>
          <p:cNvPicPr>
            <a:picLocks noChangeAspect="1"/>
          </p:cNvPicPr>
          <p:nvPr/>
        </p:nvPicPr>
        <p:blipFill>
          <a:blip r:embed="rId2"/>
          <a:stretch>
            <a:fillRect/>
          </a:stretch>
        </p:blipFill>
        <p:spPr>
          <a:xfrm>
            <a:off x="1064631" y="643467"/>
            <a:ext cx="10062737"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853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Erkan &amp; </a:t>
            </a:r>
            <a:r>
              <a:rPr lang="tr-TR" dirty="0" err="1">
                <a:latin typeface="Bahnschrift SemiLight Condensed" panose="020B0502040204020203" pitchFamily="34" charset="0"/>
              </a:rPr>
              <a:t>Radev</a:t>
            </a:r>
            <a:r>
              <a:rPr lang="tr-TR" dirty="0">
                <a:latin typeface="Bahnschrift SemiLight Condensed" panose="020B0502040204020203" pitchFamily="34" charset="0"/>
              </a:rPr>
              <a:t> - 2004</a:t>
            </a: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954837" y="1008207"/>
            <a:ext cx="181956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LexRank Metodu</a:t>
            </a:r>
          </a:p>
        </p:txBody>
      </p:sp>
      <p:graphicFrame>
        <p:nvGraphicFramePr>
          <p:cNvPr id="3" name="Tablo 3">
            <a:extLst>
              <a:ext uri="{FF2B5EF4-FFF2-40B4-BE49-F238E27FC236}">
                <a16:creationId xmlns:a16="http://schemas.microsoft.com/office/drawing/2014/main" id="{8406443C-7728-4072-970C-02E42A056BA2}"/>
              </a:ext>
            </a:extLst>
          </p:cNvPr>
          <p:cNvGraphicFramePr>
            <a:graphicFrameLocks noGrp="1"/>
          </p:cNvGraphicFramePr>
          <p:nvPr>
            <p:extLst>
              <p:ext uri="{D42A27DB-BD31-4B8C-83A1-F6EECF244321}">
                <p14:modId xmlns:p14="http://schemas.microsoft.com/office/powerpoint/2010/main" val="3434521909"/>
              </p:ext>
            </p:extLst>
          </p:nvPr>
        </p:nvGraphicFramePr>
        <p:xfrm>
          <a:off x="1120743" y="1802328"/>
          <a:ext cx="4024566" cy="3527854"/>
        </p:xfrm>
        <a:graphic>
          <a:graphicData uri="http://schemas.openxmlformats.org/drawingml/2006/table">
            <a:tbl>
              <a:tblPr firstRow="1" bandRow="1">
                <a:tableStyleId>{D27102A9-8310-4765-A935-A1911B00CA55}</a:tableStyleId>
              </a:tblPr>
              <a:tblGrid>
                <a:gridCol w="542128">
                  <a:extLst>
                    <a:ext uri="{9D8B030D-6E8A-4147-A177-3AD203B41FA5}">
                      <a16:colId xmlns:a16="http://schemas.microsoft.com/office/drawing/2014/main" val="1049011008"/>
                    </a:ext>
                  </a:extLst>
                </a:gridCol>
                <a:gridCol w="893888">
                  <a:extLst>
                    <a:ext uri="{9D8B030D-6E8A-4147-A177-3AD203B41FA5}">
                      <a16:colId xmlns:a16="http://schemas.microsoft.com/office/drawing/2014/main" val="3164394098"/>
                    </a:ext>
                  </a:extLst>
                </a:gridCol>
                <a:gridCol w="2588550">
                  <a:extLst>
                    <a:ext uri="{9D8B030D-6E8A-4147-A177-3AD203B41FA5}">
                      <a16:colId xmlns:a16="http://schemas.microsoft.com/office/drawing/2014/main" val="1372090558"/>
                    </a:ext>
                  </a:extLst>
                </a:gridCol>
              </a:tblGrid>
              <a:tr h="320714">
                <a:tc>
                  <a:txBody>
                    <a:bodyPr/>
                    <a:lstStyle/>
                    <a:p>
                      <a:pPr algn="ctr"/>
                      <a:r>
                        <a:rPr lang="tr-TR" sz="1400" dirty="0">
                          <a:solidFill>
                            <a:schemeClr val="bg1"/>
                          </a:solidFill>
                          <a:latin typeface="Bahnschrift" panose="020B0502040204020203" pitchFamily="34" charset="0"/>
                        </a:rPr>
                        <a:t>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b="0" dirty="0">
                          <a:solidFill>
                            <a:schemeClr val="bg1"/>
                          </a:solidFill>
                          <a:latin typeface="Bahnschrift" panose="020B0502040204020203" pitchFamily="34" charset="0"/>
                        </a:rPr>
                        <a:t>d1s1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813550171"/>
                  </a:ext>
                </a:extLst>
              </a:tr>
              <a:tr h="320714">
                <a:tc>
                  <a:txBody>
                    <a:bodyPr/>
                    <a:lstStyle/>
                    <a:p>
                      <a:pPr algn="ctr"/>
                      <a:r>
                        <a:rPr lang="tr-TR" sz="1400" dirty="0">
                          <a:solidFill>
                            <a:schemeClr val="bg1"/>
                          </a:solidFill>
                          <a:latin typeface="Bahnschrift" panose="020B0502040204020203" pitchFamily="34" charset="0"/>
                        </a:rPr>
                        <a:t>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d2s1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941281506"/>
                  </a:ext>
                </a:extLst>
              </a:tr>
              <a:tr h="320714">
                <a:tc>
                  <a:txBody>
                    <a:bodyPr/>
                    <a:lstStyle/>
                    <a:p>
                      <a:pPr algn="ctr"/>
                      <a:r>
                        <a:rPr lang="tr-TR" sz="1400" dirty="0">
                          <a:solidFill>
                            <a:schemeClr val="bg1"/>
                          </a:solidFill>
                          <a:latin typeface="Bahnschrift" panose="020B0502040204020203" pitchFamily="34" charset="0"/>
                        </a:rPr>
                        <a:t>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d2s2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789309561"/>
                  </a:ext>
                </a:extLst>
              </a:tr>
              <a:tr h="320714">
                <a:tc>
                  <a:txBody>
                    <a:bodyPr/>
                    <a:lstStyle/>
                    <a:p>
                      <a:pPr algn="ctr"/>
                      <a:r>
                        <a:rPr lang="tr-TR" sz="1400" dirty="0">
                          <a:solidFill>
                            <a:schemeClr val="bg1"/>
                          </a:solidFill>
                          <a:latin typeface="Bahnschrift" panose="020B0502040204020203" pitchFamily="34" charset="0"/>
                        </a:rPr>
                        <a:t>4</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d2s3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859095337"/>
                  </a:ext>
                </a:extLst>
              </a:tr>
              <a:tr h="320714">
                <a:tc>
                  <a:txBody>
                    <a:bodyPr/>
                    <a:lstStyle/>
                    <a:p>
                      <a:pPr algn="ctr"/>
                      <a:r>
                        <a:rPr lang="tr-TR" sz="1400" dirty="0">
                          <a:solidFill>
                            <a:schemeClr val="bg1"/>
                          </a:solidFill>
                          <a:latin typeface="Bahnschrift" panose="020B0502040204020203" pitchFamily="34" charset="0"/>
                        </a:rPr>
                        <a:t>5</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d3s1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776317524"/>
                  </a:ext>
                </a:extLst>
              </a:tr>
              <a:tr h="320714">
                <a:tc>
                  <a:txBody>
                    <a:bodyPr/>
                    <a:lstStyle/>
                    <a:p>
                      <a:pPr algn="ctr"/>
                      <a:r>
                        <a:rPr lang="tr-TR" sz="1400" dirty="0">
                          <a:solidFill>
                            <a:schemeClr val="bg1"/>
                          </a:solidFill>
                          <a:latin typeface="Bahnschrift" panose="020B0502040204020203" pitchFamily="34" charset="0"/>
                        </a:rPr>
                        <a:t>6</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d3s2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915177472"/>
                  </a:ext>
                </a:extLst>
              </a:tr>
              <a:tr h="320714">
                <a:tc>
                  <a:txBody>
                    <a:bodyPr/>
                    <a:lstStyle/>
                    <a:p>
                      <a:pPr algn="ctr"/>
                      <a:r>
                        <a:rPr lang="tr-TR" sz="1400" dirty="0">
                          <a:solidFill>
                            <a:schemeClr val="bg1"/>
                          </a:solidFill>
                          <a:latin typeface="Bahnschrift" panose="020B0502040204020203" pitchFamily="34" charset="0"/>
                        </a:rPr>
                        <a:t>7</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d3s3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72651481"/>
                  </a:ext>
                </a:extLst>
              </a:tr>
              <a:tr h="320714">
                <a:tc>
                  <a:txBody>
                    <a:bodyPr/>
                    <a:lstStyle/>
                    <a:p>
                      <a:pPr algn="ctr"/>
                      <a:r>
                        <a:rPr lang="tr-TR" sz="1400" dirty="0">
                          <a:solidFill>
                            <a:schemeClr val="bg1"/>
                          </a:solidFill>
                          <a:latin typeface="Bahnschrift" panose="020B0502040204020203" pitchFamily="34" charset="0"/>
                        </a:rPr>
                        <a:t>8</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d4s1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582858033"/>
                  </a:ext>
                </a:extLst>
              </a:tr>
              <a:tr h="320714">
                <a:tc>
                  <a:txBody>
                    <a:bodyPr/>
                    <a:lstStyle/>
                    <a:p>
                      <a:pPr algn="ctr"/>
                      <a:r>
                        <a:rPr lang="tr-TR" sz="1400" dirty="0">
                          <a:solidFill>
                            <a:schemeClr val="bg1"/>
                          </a:solidFill>
                          <a:latin typeface="Bahnschrift" panose="020B0502040204020203" pitchFamily="34" charset="0"/>
                        </a:rPr>
                        <a:t>9</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d5s1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074210972"/>
                  </a:ext>
                </a:extLst>
              </a:tr>
              <a:tr h="320714">
                <a:tc>
                  <a:txBody>
                    <a:bodyPr/>
                    <a:lstStyle/>
                    <a:p>
                      <a:pPr algn="ctr"/>
                      <a:r>
                        <a:rPr lang="tr-TR" sz="1400" dirty="0">
                          <a:solidFill>
                            <a:schemeClr val="bg1"/>
                          </a:solidFill>
                          <a:latin typeface="Bahnschrift" panose="020B0502040204020203" pitchFamily="34" charset="0"/>
                        </a:rPr>
                        <a:t>10</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d5s2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335374763"/>
                  </a:ext>
                </a:extLst>
              </a:tr>
              <a:tr h="320714">
                <a:tc>
                  <a:txBody>
                    <a:bodyPr/>
                    <a:lstStyle/>
                    <a:p>
                      <a:pPr algn="ctr"/>
                      <a:r>
                        <a:rPr lang="tr-TR" sz="1400" dirty="0">
                          <a:solidFill>
                            <a:schemeClr val="bg1"/>
                          </a:solidFill>
                          <a:latin typeface="Bahnschrift" panose="020B0502040204020203" pitchFamily="34" charset="0"/>
                        </a:rPr>
                        <a:t>11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d5s3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870718908"/>
                  </a:ext>
                </a:extLst>
              </a:tr>
            </a:tbl>
          </a:graphicData>
        </a:graphic>
      </p:graphicFrame>
      <p:graphicFrame>
        <p:nvGraphicFramePr>
          <p:cNvPr id="4" name="Tablo 4">
            <a:extLst>
              <a:ext uri="{FF2B5EF4-FFF2-40B4-BE49-F238E27FC236}">
                <a16:creationId xmlns:a16="http://schemas.microsoft.com/office/drawing/2014/main" id="{5C4DCA7C-A446-4738-B007-F0393E0805AC}"/>
              </a:ext>
            </a:extLst>
          </p:cNvPr>
          <p:cNvGraphicFramePr>
            <a:graphicFrameLocks noGrp="1"/>
          </p:cNvGraphicFramePr>
          <p:nvPr>
            <p:extLst>
              <p:ext uri="{D42A27DB-BD31-4B8C-83A1-F6EECF244321}">
                <p14:modId xmlns:p14="http://schemas.microsoft.com/office/powerpoint/2010/main" val="1446468"/>
              </p:ext>
            </p:extLst>
          </p:nvPr>
        </p:nvGraphicFramePr>
        <p:xfrm>
          <a:off x="5902672" y="2442568"/>
          <a:ext cx="5198940" cy="2896416"/>
        </p:xfrm>
        <a:graphic>
          <a:graphicData uri="http://schemas.openxmlformats.org/drawingml/2006/table">
            <a:tbl>
              <a:tblPr firstRow="1" bandRow="1">
                <a:tableStyleId>{D27102A9-8310-4765-A935-A1911B00CA55}</a:tableStyleId>
              </a:tblPr>
              <a:tblGrid>
                <a:gridCol w="433245">
                  <a:extLst>
                    <a:ext uri="{9D8B030D-6E8A-4147-A177-3AD203B41FA5}">
                      <a16:colId xmlns:a16="http://schemas.microsoft.com/office/drawing/2014/main" val="2460210770"/>
                    </a:ext>
                  </a:extLst>
                </a:gridCol>
                <a:gridCol w="433245">
                  <a:extLst>
                    <a:ext uri="{9D8B030D-6E8A-4147-A177-3AD203B41FA5}">
                      <a16:colId xmlns:a16="http://schemas.microsoft.com/office/drawing/2014/main" val="2290621005"/>
                    </a:ext>
                  </a:extLst>
                </a:gridCol>
                <a:gridCol w="433245">
                  <a:extLst>
                    <a:ext uri="{9D8B030D-6E8A-4147-A177-3AD203B41FA5}">
                      <a16:colId xmlns:a16="http://schemas.microsoft.com/office/drawing/2014/main" val="1869356673"/>
                    </a:ext>
                  </a:extLst>
                </a:gridCol>
                <a:gridCol w="433245">
                  <a:extLst>
                    <a:ext uri="{9D8B030D-6E8A-4147-A177-3AD203B41FA5}">
                      <a16:colId xmlns:a16="http://schemas.microsoft.com/office/drawing/2014/main" val="1899624314"/>
                    </a:ext>
                  </a:extLst>
                </a:gridCol>
                <a:gridCol w="433245">
                  <a:extLst>
                    <a:ext uri="{9D8B030D-6E8A-4147-A177-3AD203B41FA5}">
                      <a16:colId xmlns:a16="http://schemas.microsoft.com/office/drawing/2014/main" val="4215398783"/>
                    </a:ext>
                  </a:extLst>
                </a:gridCol>
                <a:gridCol w="433245">
                  <a:extLst>
                    <a:ext uri="{9D8B030D-6E8A-4147-A177-3AD203B41FA5}">
                      <a16:colId xmlns:a16="http://schemas.microsoft.com/office/drawing/2014/main" val="3674393147"/>
                    </a:ext>
                  </a:extLst>
                </a:gridCol>
                <a:gridCol w="433245">
                  <a:extLst>
                    <a:ext uri="{9D8B030D-6E8A-4147-A177-3AD203B41FA5}">
                      <a16:colId xmlns:a16="http://schemas.microsoft.com/office/drawing/2014/main" val="463064524"/>
                    </a:ext>
                  </a:extLst>
                </a:gridCol>
                <a:gridCol w="433245">
                  <a:extLst>
                    <a:ext uri="{9D8B030D-6E8A-4147-A177-3AD203B41FA5}">
                      <a16:colId xmlns:a16="http://schemas.microsoft.com/office/drawing/2014/main" val="2407900080"/>
                    </a:ext>
                  </a:extLst>
                </a:gridCol>
                <a:gridCol w="433245">
                  <a:extLst>
                    <a:ext uri="{9D8B030D-6E8A-4147-A177-3AD203B41FA5}">
                      <a16:colId xmlns:a16="http://schemas.microsoft.com/office/drawing/2014/main" val="2197389884"/>
                    </a:ext>
                  </a:extLst>
                </a:gridCol>
                <a:gridCol w="433245">
                  <a:extLst>
                    <a:ext uri="{9D8B030D-6E8A-4147-A177-3AD203B41FA5}">
                      <a16:colId xmlns:a16="http://schemas.microsoft.com/office/drawing/2014/main" val="2064021543"/>
                    </a:ext>
                  </a:extLst>
                </a:gridCol>
                <a:gridCol w="433245">
                  <a:extLst>
                    <a:ext uri="{9D8B030D-6E8A-4147-A177-3AD203B41FA5}">
                      <a16:colId xmlns:a16="http://schemas.microsoft.com/office/drawing/2014/main" val="2136120374"/>
                    </a:ext>
                  </a:extLst>
                </a:gridCol>
                <a:gridCol w="433245">
                  <a:extLst>
                    <a:ext uri="{9D8B030D-6E8A-4147-A177-3AD203B41FA5}">
                      <a16:colId xmlns:a16="http://schemas.microsoft.com/office/drawing/2014/main" val="1473778754"/>
                    </a:ext>
                  </a:extLst>
                </a:gridCol>
              </a:tblGrid>
              <a:tr h="237202">
                <a:tc>
                  <a:txBody>
                    <a:bodyPr/>
                    <a:lstStyle/>
                    <a:p>
                      <a:pPr algn="ctr"/>
                      <a:endParaRPr lang="tr-TR" sz="1200" dirty="0">
                        <a:solidFill>
                          <a:schemeClr val="bg1"/>
                        </a:solidFill>
                        <a:latin typeface="Bahnschrift" panose="020B0502040204020203" pitchFamily="34" charset="0"/>
                      </a:endParaRPr>
                    </a:p>
                  </a:txBody>
                  <a:tcPr marL="58488" marR="58488" marT="29244" marB="29244"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tr-TR" sz="1200" dirty="0">
                          <a:solidFill>
                            <a:schemeClr val="bg1"/>
                          </a:solidFill>
                          <a:latin typeface="Bahnschrift" panose="020B0502040204020203" pitchFamily="34" charset="0"/>
                        </a:rPr>
                        <a:t>1</a:t>
                      </a:r>
                    </a:p>
                  </a:txBody>
                  <a:tcPr marL="58488" marR="58488" marT="29244" marB="29244" anchor="ctr">
                    <a:lnL w="12700" cap="flat" cmpd="sng" algn="ctr">
                      <a:no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2</a:t>
                      </a:r>
                    </a:p>
                  </a:txBody>
                  <a:tcPr marL="58488" marR="58488" marT="29244" marB="29244" anchor="ctr"/>
                </a:tc>
                <a:tc>
                  <a:txBody>
                    <a:bodyPr/>
                    <a:lstStyle/>
                    <a:p>
                      <a:pPr algn="ctr"/>
                      <a:r>
                        <a:rPr lang="tr-TR" sz="1200" dirty="0">
                          <a:solidFill>
                            <a:schemeClr val="bg1"/>
                          </a:solidFill>
                          <a:latin typeface="Bahnschrift" panose="020B0502040204020203" pitchFamily="34" charset="0"/>
                        </a:rPr>
                        <a:t>3</a:t>
                      </a:r>
                    </a:p>
                  </a:txBody>
                  <a:tcPr marL="58488" marR="58488" marT="29244" marB="29244" anchor="ctr"/>
                </a:tc>
                <a:tc>
                  <a:txBody>
                    <a:bodyPr/>
                    <a:lstStyle/>
                    <a:p>
                      <a:pPr algn="ctr"/>
                      <a:r>
                        <a:rPr lang="tr-TR" sz="1200" dirty="0">
                          <a:solidFill>
                            <a:schemeClr val="bg1"/>
                          </a:solidFill>
                          <a:latin typeface="Bahnschrift" panose="020B0502040204020203" pitchFamily="34" charset="0"/>
                        </a:rPr>
                        <a:t>4</a:t>
                      </a:r>
                    </a:p>
                  </a:txBody>
                  <a:tcPr marL="58488" marR="58488" marT="29244" marB="29244" anchor="ctr"/>
                </a:tc>
                <a:tc>
                  <a:txBody>
                    <a:bodyPr/>
                    <a:lstStyle/>
                    <a:p>
                      <a:pPr algn="ctr"/>
                      <a:r>
                        <a:rPr lang="tr-TR" sz="1200" dirty="0">
                          <a:solidFill>
                            <a:schemeClr val="bg1"/>
                          </a:solidFill>
                          <a:latin typeface="Bahnschrift" panose="020B0502040204020203" pitchFamily="34" charset="0"/>
                        </a:rPr>
                        <a:t>5</a:t>
                      </a:r>
                    </a:p>
                  </a:txBody>
                  <a:tcPr marL="58488" marR="58488" marT="29244" marB="29244" anchor="ctr"/>
                </a:tc>
                <a:tc>
                  <a:txBody>
                    <a:bodyPr/>
                    <a:lstStyle/>
                    <a:p>
                      <a:pPr algn="ctr"/>
                      <a:r>
                        <a:rPr lang="tr-TR" sz="1200" dirty="0">
                          <a:solidFill>
                            <a:schemeClr val="bg1"/>
                          </a:solidFill>
                          <a:latin typeface="Bahnschrift" panose="020B0502040204020203" pitchFamily="34" charset="0"/>
                        </a:rPr>
                        <a:t>6</a:t>
                      </a:r>
                    </a:p>
                  </a:txBody>
                  <a:tcPr marL="58488" marR="58488" marT="29244" marB="29244" anchor="ctr"/>
                </a:tc>
                <a:tc>
                  <a:txBody>
                    <a:bodyPr/>
                    <a:lstStyle/>
                    <a:p>
                      <a:pPr algn="ctr"/>
                      <a:r>
                        <a:rPr lang="tr-TR" sz="1200" dirty="0">
                          <a:solidFill>
                            <a:schemeClr val="bg1"/>
                          </a:solidFill>
                          <a:latin typeface="Bahnschrift" panose="020B0502040204020203" pitchFamily="34" charset="0"/>
                        </a:rPr>
                        <a:t>7</a:t>
                      </a:r>
                    </a:p>
                  </a:txBody>
                  <a:tcPr marL="58488" marR="58488" marT="29244" marB="29244" anchor="ctr"/>
                </a:tc>
                <a:tc>
                  <a:txBody>
                    <a:bodyPr/>
                    <a:lstStyle/>
                    <a:p>
                      <a:pPr algn="ctr"/>
                      <a:r>
                        <a:rPr lang="tr-TR" sz="1200" dirty="0">
                          <a:solidFill>
                            <a:schemeClr val="bg1"/>
                          </a:solidFill>
                          <a:latin typeface="Bahnschrift" panose="020B0502040204020203" pitchFamily="34" charset="0"/>
                        </a:rPr>
                        <a:t>8</a:t>
                      </a:r>
                    </a:p>
                  </a:txBody>
                  <a:tcPr marL="58488" marR="58488" marT="29244" marB="29244" anchor="ctr"/>
                </a:tc>
                <a:tc>
                  <a:txBody>
                    <a:bodyPr/>
                    <a:lstStyle/>
                    <a:p>
                      <a:pPr algn="ctr"/>
                      <a:r>
                        <a:rPr lang="tr-TR" sz="1200" dirty="0">
                          <a:solidFill>
                            <a:schemeClr val="bg1"/>
                          </a:solidFill>
                          <a:latin typeface="Bahnschrift" panose="020B0502040204020203" pitchFamily="34" charset="0"/>
                        </a:rPr>
                        <a:t>9</a:t>
                      </a:r>
                    </a:p>
                  </a:txBody>
                  <a:tcPr marL="58488" marR="58488" marT="29244" marB="29244" anchor="ctr"/>
                </a:tc>
                <a:tc>
                  <a:txBody>
                    <a:bodyPr/>
                    <a:lstStyle/>
                    <a:p>
                      <a:pPr algn="ctr"/>
                      <a:r>
                        <a:rPr lang="tr-TR" sz="1200" dirty="0">
                          <a:solidFill>
                            <a:schemeClr val="bg1"/>
                          </a:solidFill>
                          <a:latin typeface="Bahnschrift" panose="020B0502040204020203" pitchFamily="34" charset="0"/>
                        </a:rPr>
                        <a:t>10</a:t>
                      </a:r>
                    </a:p>
                  </a:txBody>
                  <a:tcPr marL="58488" marR="58488" marT="29244" marB="29244" anchor="ctr"/>
                </a:tc>
                <a:tc>
                  <a:txBody>
                    <a:bodyPr/>
                    <a:lstStyle/>
                    <a:p>
                      <a:pPr algn="ctr"/>
                      <a:r>
                        <a:rPr lang="tr-TR" sz="1200" dirty="0">
                          <a:solidFill>
                            <a:schemeClr val="bg1"/>
                          </a:solidFill>
                          <a:latin typeface="Bahnschrift" panose="020B0502040204020203" pitchFamily="34" charset="0"/>
                        </a:rPr>
                        <a:t>11</a:t>
                      </a:r>
                    </a:p>
                  </a:txBody>
                  <a:tcPr marL="58488" marR="58488" marT="29244" marB="29244" anchor="ctr"/>
                </a:tc>
                <a:extLst>
                  <a:ext uri="{0D108BD9-81ED-4DB2-BD59-A6C34878D82A}">
                    <a16:rowId xmlns:a16="http://schemas.microsoft.com/office/drawing/2014/main" val="3667202547"/>
                  </a:ext>
                </a:extLst>
              </a:tr>
              <a:tr h="237202">
                <a:tc>
                  <a:txBody>
                    <a:bodyPr/>
                    <a:lstStyle/>
                    <a:p>
                      <a:pPr algn="ctr"/>
                      <a:r>
                        <a:rPr lang="tr-TR" sz="1200" dirty="0">
                          <a:solidFill>
                            <a:schemeClr val="bg1"/>
                          </a:solidFill>
                          <a:latin typeface="Bahnschrift" panose="020B0502040204020203" pitchFamily="34" charset="0"/>
                        </a:rPr>
                        <a:t>1</a:t>
                      </a:r>
                    </a:p>
                  </a:txBody>
                  <a:tcPr marL="58488" marR="58488" marT="29244" marB="29244" anchor="ctr">
                    <a:lnR w="12700" cap="flat" cmpd="sng" algn="ctr">
                      <a:solidFill>
                        <a:srgbClr val="FFC000"/>
                      </a:solidFill>
                      <a:prstDash val="solid"/>
                      <a:round/>
                      <a:headEnd type="none" w="med" len="med"/>
                      <a:tailEnd type="none" w="med" len="med"/>
                    </a:lnR>
                    <a:lnT w="12700" cmpd="sng">
                      <a:noFill/>
                    </a:lnT>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851862835"/>
                  </a:ext>
                </a:extLst>
              </a:tr>
              <a:tr h="237202">
                <a:tc>
                  <a:txBody>
                    <a:bodyPr/>
                    <a:lstStyle/>
                    <a:p>
                      <a:pPr algn="ctr"/>
                      <a:r>
                        <a:rPr lang="tr-TR" sz="1200" dirty="0">
                          <a:solidFill>
                            <a:schemeClr val="bg1"/>
                          </a:solidFill>
                          <a:latin typeface="Bahnschrift" panose="020B0502040204020203" pitchFamily="34" charset="0"/>
                        </a:rPr>
                        <a:t>2</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965842830"/>
                  </a:ext>
                </a:extLst>
              </a:tr>
              <a:tr h="237202">
                <a:tc>
                  <a:txBody>
                    <a:bodyPr/>
                    <a:lstStyle/>
                    <a:p>
                      <a:pPr algn="ctr"/>
                      <a:r>
                        <a:rPr lang="tr-TR" sz="1200" dirty="0">
                          <a:solidFill>
                            <a:schemeClr val="bg1"/>
                          </a:solidFill>
                          <a:latin typeface="Bahnschrift" panose="020B0502040204020203" pitchFamily="34" charset="0"/>
                        </a:rPr>
                        <a:t>3</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3194301134"/>
                  </a:ext>
                </a:extLst>
              </a:tr>
              <a:tr h="237202">
                <a:tc>
                  <a:txBody>
                    <a:bodyPr/>
                    <a:lstStyle/>
                    <a:p>
                      <a:pPr algn="ctr"/>
                      <a:r>
                        <a:rPr lang="tr-TR" sz="1200" dirty="0">
                          <a:solidFill>
                            <a:schemeClr val="bg1"/>
                          </a:solidFill>
                          <a:latin typeface="Bahnschrift" panose="020B0502040204020203" pitchFamily="34" charset="0"/>
                        </a:rPr>
                        <a:t>4</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607575480"/>
                  </a:ext>
                </a:extLst>
              </a:tr>
              <a:tr h="237202">
                <a:tc>
                  <a:txBody>
                    <a:bodyPr/>
                    <a:lstStyle/>
                    <a:p>
                      <a:pPr algn="ctr"/>
                      <a:r>
                        <a:rPr lang="tr-TR" sz="1200" dirty="0">
                          <a:solidFill>
                            <a:schemeClr val="bg1"/>
                          </a:solidFill>
                          <a:latin typeface="Bahnschrift" panose="020B0502040204020203" pitchFamily="34" charset="0"/>
                        </a:rPr>
                        <a:t>5</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934753279"/>
                  </a:ext>
                </a:extLst>
              </a:tr>
              <a:tr h="237202">
                <a:tc>
                  <a:txBody>
                    <a:bodyPr/>
                    <a:lstStyle/>
                    <a:p>
                      <a:pPr algn="ctr"/>
                      <a:r>
                        <a:rPr lang="tr-TR" sz="1200" dirty="0">
                          <a:solidFill>
                            <a:schemeClr val="bg1"/>
                          </a:solidFill>
                          <a:latin typeface="Bahnschrift" panose="020B0502040204020203" pitchFamily="34" charset="0"/>
                        </a:rPr>
                        <a:t>6</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3536240594"/>
                  </a:ext>
                </a:extLst>
              </a:tr>
              <a:tr h="237202">
                <a:tc>
                  <a:txBody>
                    <a:bodyPr/>
                    <a:lstStyle/>
                    <a:p>
                      <a:pPr algn="ctr"/>
                      <a:r>
                        <a:rPr lang="tr-TR" sz="1200" dirty="0">
                          <a:solidFill>
                            <a:schemeClr val="bg1"/>
                          </a:solidFill>
                          <a:latin typeface="Bahnschrift" panose="020B0502040204020203" pitchFamily="34" charset="0"/>
                        </a:rPr>
                        <a:t>7</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2658096628"/>
                  </a:ext>
                </a:extLst>
              </a:tr>
              <a:tr h="237202">
                <a:tc>
                  <a:txBody>
                    <a:bodyPr/>
                    <a:lstStyle/>
                    <a:p>
                      <a:pPr algn="ctr"/>
                      <a:r>
                        <a:rPr lang="tr-TR" sz="1200" dirty="0">
                          <a:solidFill>
                            <a:schemeClr val="bg1"/>
                          </a:solidFill>
                          <a:latin typeface="Bahnschrift" panose="020B0502040204020203" pitchFamily="34" charset="0"/>
                        </a:rPr>
                        <a:t>8</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89060608"/>
                  </a:ext>
                </a:extLst>
              </a:tr>
              <a:tr h="237202">
                <a:tc>
                  <a:txBody>
                    <a:bodyPr/>
                    <a:lstStyle/>
                    <a:p>
                      <a:pPr algn="ctr"/>
                      <a:r>
                        <a:rPr lang="tr-TR" sz="1200" dirty="0">
                          <a:solidFill>
                            <a:schemeClr val="bg1"/>
                          </a:solidFill>
                          <a:latin typeface="Bahnschrift" panose="020B0502040204020203" pitchFamily="34" charset="0"/>
                        </a:rPr>
                        <a:t>9</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598650929"/>
                  </a:ext>
                </a:extLst>
              </a:tr>
              <a:tr h="237202">
                <a:tc>
                  <a:txBody>
                    <a:bodyPr/>
                    <a:lstStyle/>
                    <a:p>
                      <a:pPr algn="ctr"/>
                      <a:r>
                        <a:rPr lang="tr-TR" sz="1200" dirty="0">
                          <a:solidFill>
                            <a:schemeClr val="bg1"/>
                          </a:solidFill>
                          <a:latin typeface="Bahnschrift" panose="020B0502040204020203" pitchFamily="34" charset="0"/>
                        </a:rPr>
                        <a:t>10</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2958416563"/>
                  </a:ext>
                </a:extLst>
              </a:tr>
              <a:tr h="237202">
                <a:tc>
                  <a:txBody>
                    <a:bodyPr/>
                    <a:lstStyle/>
                    <a:p>
                      <a:pPr algn="ctr"/>
                      <a:r>
                        <a:rPr lang="tr-TR" sz="1200" dirty="0">
                          <a:solidFill>
                            <a:schemeClr val="bg1"/>
                          </a:solidFill>
                          <a:latin typeface="Bahnschrift" panose="020B0502040204020203" pitchFamily="34" charset="0"/>
                        </a:rPr>
                        <a:t>11</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626355633"/>
                  </a:ext>
                </a:extLst>
              </a:tr>
            </a:tbl>
          </a:graphicData>
        </a:graphic>
      </p:graphicFrame>
      <p:sp>
        <p:nvSpPr>
          <p:cNvPr id="17" name="Metin kutusu 16">
            <a:extLst>
              <a:ext uri="{FF2B5EF4-FFF2-40B4-BE49-F238E27FC236}">
                <a16:creationId xmlns:a16="http://schemas.microsoft.com/office/drawing/2014/main" id="{8A45D835-9F56-468A-A8E3-3243ECAA6D51}"/>
              </a:ext>
            </a:extLst>
          </p:cNvPr>
          <p:cNvSpPr txBox="1"/>
          <p:nvPr/>
        </p:nvSpPr>
        <p:spPr>
          <a:xfrm>
            <a:off x="1013988" y="5330182"/>
            <a:ext cx="4399984" cy="445467"/>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sz="1600" dirty="0">
                <a:latin typeface="Bahnschrift SemiLight Condensed" panose="020B0502040204020203" pitchFamily="34" charset="0"/>
              </a:rPr>
              <a:t>Different Sentences from Different Documents for the Related Topic</a:t>
            </a:r>
            <a:endParaRPr lang="tr-TR" sz="1600" dirty="0">
              <a:latin typeface="Bahnschrift SemiLight Condensed" panose="020B0502040204020203" pitchFamily="34" charset="0"/>
            </a:endParaRPr>
          </a:p>
        </p:txBody>
      </p:sp>
      <p:sp>
        <p:nvSpPr>
          <p:cNvPr id="19" name="Metin kutusu 18">
            <a:extLst>
              <a:ext uri="{FF2B5EF4-FFF2-40B4-BE49-F238E27FC236}">
                <a16:creationId xmlns:a16="http://schemas.microsoft.com/office/drawing/2014/main" id="{F629379B-B034-4DC4-8AA6-A32D292B595A}"/>
              </a:ext>
            </a:extLst>
          </p:cNvPr>
          <p:cNvSpPr txBox="1"/>
          <p:nvPr/>
        </p:nvSpPr>
        <p:spPr>
          <a:xfrm>
            <a:off x="7137481" y="5330182"/>
            <a:ext cx="3137707" cy="445467"/>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sz="1500" dirty="0">
                <a:latin typeface="Bahnschrift SemiLight Condensed" panose="020B0502040204020203" pitchFamily="34" charset="0"/>
              </a:rPr>
              <a:t>Cosine Similarity Matrix Between Sentences</a:t>
            </a:r>
            <a:endParaRPr lang="tr-TR" sz="1500" dirty="0">
              <a:latin typeface="Bahnschrift SemiLight Condensed" panose="020B0502040204020203" pitchFamily="34" charset="0"/>
            </a:endParaRPr>
          </a:p>
        </p:txBody>
      </p:sp>
      <p:grpSp>
        <p:nvGrpSpPr>
          <p:cNvPr id="5" name="Grup 4">
            <a:extLst>
              <a:ext uri="{FF2B5EF4-FFF2-40B4-BE49-F238E27FC236}">
                <a16:creationId xmlns:a16="http://schemas.microsoft.com/office/drawing/2014/main" id="{5D394302-86C0-DA0C-8923-01EDD9B4A450}"/>
              </a:ext>
            </a:extLst>
          </p:cNvPr>
          <p:cNvGrpSpPr/>
          <p:nvPr/>
        </p:nvGrpSpPr>
        <p:grpSpPr>
          <a:xfrm>
            <a:off x="7670157" y="478717"/>
            <a:ext cx="3981290" cy="551201"/>
            <a:chOff x="7670157" y="478717"/>
            <a:chExt cx="3981290" cy="551201"/>
          </a:xfrm>
        </p:grpSpPr>
        <p:grpSp>
          <p:nvGrpSpPr>
            <p:cNvPr id="6" name="Grup 5">
              <a:extLst>
                <a:ext uri="{FF2B5EF4-FFF2-40B4-BE49-F238E27FC236}">
                  <a16:creationId xmlns:a16="http://schemas.microsoft.com/office/drawing/2014/main" id="{D0C0B508-65D8-3C7D-4AB6-E804C0EAA19F}"/>
                </a:ext>
              </a:extLst>
            </p:cNvPr>
            <p:cNvGrpSpPr/>
            <p:nvPr/>
          </p:nvGrpSpPr>
          <p:grpSpPr>
            <a:xfrm>
              <a:off x="7670157" y="478717"/>
              <a:ext cx="3981290" cy="551201"/>
              <a:chOff x="7287768" y="478717"/>
              <a:chExt cx="3981290" cy="551201"/>
            </a:xfrm>
          </p:grpSpPr>
          <p:sp>
            <p:nvSpPr>
              <p:cNvPr id="8" name="Dikdörtgen: Köşeleri Yuvarlatılmış 7">
                <a:extLst>
                  <a:ext uri="{FF2B5EF4-FFF2-40B4-BE49-F238E27FC236}">
                    <a16:creationId xmlns:a16="http://schemas.microsoft.com/office/drawing/2014/main" id="{EF8C3FEE-6D46-E366-1873-44A40468F0C0}"/>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1FD07635-E295-09D2-54B5-6B03DE1DA25D}"/>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1" name="Metin kutusu 10">
                <a:extLst>
                  <a:ext uri="{FF2B5EF4-FFF2-40B4-BE49-F238E27FC236}">
                    <a16:creationId xmlns:a16="http://schemas.microsoft.com/office/drawing/2014/main" id="{F9571372-06CB-B479-D602-58047E1A8F95}"/>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2" name="Metin kutusu 11">
                <a:extLst>
                  <a:ext uri="{FF2B5EF4-FFF2-40B4-BE49-F238E27FC236}">
                    <a16:creationId xmlns:a16="http://schemas.microsoft.com/office/drawing/2014/main" id="{DE0C9D5B-7276-AC50-F48B-86D8A258B634}"/>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7" name="Düz Bağlayıcı 6">
              <a:extLst>
                <a:ext uri="{FF2B5EF4-FFF2-40B4-BE49-F238E27FC236}">
                  <a16:creationId xmlns:a16="http://schemas.microsoft.com/office/drawing/2014/main" id="{5DFAEE40-AB70-293F-3539-68282EDCA987}"/>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561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48C32BB0-581A-49C8-A43E-87FCF276D58E}"/>
              </a:ext>
            </a:extLst>
          </p:cNvPr>
          <p:cNvCxnSpPr>
            <a:cxnSpLocks/>
            <a:stCxn id="22" idx="4"/>
            <a:endCxn id="30" idx="2"/>
          </p:cNvCxnSpPr>
          <p:nvPr/>
        </p:nvCxnSpPr>
        <p:spPr>
          <a:xfrm>
            <a:off x="5990396" y="790269"/>
            <a:ext cx="1258045" cy="53823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9" name="Düz Bağlayıcı 48">
            <a:extLst>
              <a:ext uri="{FF2B5EF4-FFF2-40B4-BE49-F238E27FC236}">
                <a16:creationId xmlns:a16="http://schemas.microsoft.com/office/drawing/2014/main" id="{054D577C-6A3A-4900-AD8E-42872478E656}"/>
              </a:ext>
            </a:extLst>
          </p:cNvPr>
          <p:cNvCxnSpPr>
            <a:cxnSpLocks/>
            <a:stCxn id="22" idx="4"/>
            <a:endCxn id="31" idx="2"/>
          </p:cNvCxnSpPr>
          <p:nvPr/>
        </p:nvCxnSpPr>
        <p:spPr>
          <a:xfrm>
            <a:off x="5990396" y="790269"/>
            <a:ext cx="1982744" cy="160847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C2BABE2D-4F13-4293-A836-9B538B2E055F}"/>
              </a:ext>
            </a:extLst>
          </p:cNvPr>
          <p:cNvCxnSpPr>
            <a:cxnSpLocks/>
            <a:stCxn id="22" idx="4"/>
            <a:endCxn id="5" idx="2"/>
          </p:cNvCxnSpPr>
          <p:nvPr/>
        </p:nvCxnSpPr>
        <p:spPr>
          <a:xfrm>
            <a:off x="5990396" y="790269"/>
            <a:ext cx="2151021" cy="291380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5" name="Düz Bağlayıcı 54">
            <a:extLst>
              <a:ext uri="{FF2B5EF4-FFF2-40B4-BE49-F238E27FC236}">
                <a16:creationId xmlns:a16="http://schemas.microsoft.com/office/drawing/2014/main" id="{EC3B39C6-85A2-4E4D-8627-D4D7C4A3F0D1}"/>
              </a:ext>
            </a:extLst>
          </p:cNvPr>
          <p:cNvCxnSpPr>
            <a:cxnSpLocks/>
            <a:stCxn id="22" idx="4"/>
            <a:endCxn id="23" idx="0"/>
          </p:cNvCxnSpPr>
          <p:nvPr/>
        </p:nvCxnSpPr>
        <p:spPr>
          <a:xfrm>
            <a:off x="5990396" y="790269"/>
            <a:ext cx="2186218" cy="392624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Düz Bağlayıcı 57">
            <a:extLst>
              <a:ext uri="{FF2B5EF4-FFF2-40B4-BE49-F238E27FC236}">
                <a16:creationId xmlns:a16="http://schemas.microsoft.com/office/drawing/2014/main" id="{21F1B3E7-CC01-459A-80F8-8E4D5E1BDC6F}"/>
              </a:ext>
            </a:extLst>
          </p:cNvPr>
          <p:cNvCxnSpPr>
            <a:cxnSpLocks/>
            <a:stCxn id="22" idx="4"/>
            <a:endCxn id="27" idx="0"/>
          </p:cNvCxnSpPr>
          <p:nvPr/>
        </p:nvCxnSpPr>
        <p:spPr>
          <a:xfrm>
            <a:off x="5990396" y="790269"/>
            <a:ext cx="1233666" cy="4892839"/>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2" name="Düz Bağlayıcı 61">
            <a:extLst>
              <a:ext uri="{FF2B5EF4-FFF2-40B4-BE49-F238E27FC236}">
                <a16:creationId xmlns:a16="http://schemas.microsoft.com/office/drawing/2014/main" id="{3F7F126B-8D7E-4994-9235-43E36C203336}"/>
              </a:ext>
            </a:extLst>
          </p:cNvPr>
          <p:cNvCxnSpPr>
            <a:cxnSpLocks/>
            <a:stCxn id="22" idx="4"/>
            <a:endCxn id="26" idx="0"/>
          </p:cNvCxnSpPr>
          <p:nvPr/>
        </p:nvCxnSpPr>
        <p:spPr>
          <a:xfrm flipH="1">
            <a:off x="5574594" y="790269"/>
            <a:ext cx="415802" cy="522968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EB0F4C25-6D15-4A00-A693-33909AD774BD}"/>
              </a:ext>
            </a:extLst>
          </p:cNvPr>
          <p:cNvCxnSpPr>
            <a:cxnSpLocks/>
            <a:stCxn id="22" idx="4"/>
            <a:endCxn id="25" idx="0"/>
          </p:cNvCxnSpPr>
          <p:nvPr/>
        </p:nvCxnSpPr>
        <p:spPr>
          <a:xfrm flipH="1">
            <a:off x="4133647" y="790269"/>
            <a:ext cx="1856749" cy="435248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076C2AE4-BE81-4FDB-8330-061E3988C485}"/>
              </a:ext>
            </a:extLst>
          </p:cNvPr>
          <p:cNvCxnSpPr>
            <a:cxnSpLocks/>
            <a:stCxn id="22" idx="4"/>
            <a:endCxn id="24" idx="0"/>
          </p:cNvCxnSpPr>
          <p:nvPr/>
        </p:nvCxnSpPr>
        <p:spPr>
          <a:xfrm flipH="1">
            <a:off x="3448374" y="790269"/>
            <a:ext cx="2542022" cy="292942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1" name="Düz Bağlayıcı 70">
            <a:extLst>
              <a:ext uri="{FF2B5EF4-FFF2-40B4-BE49-F238E27FC236}">
                <a16:creationId xmlns:a16="http://schemas.microsoft.com/office/drawing/2014/main" id="{B1A9F009-417E-41C1-89B6-8FFCBA8753FC}"/>
              </a:ext>
            </a:extLst>
          </p:cNvPr>
          <p:cNvCxnSpPr>
            <a:cxnSpLocks/>
            <a:stCxn id="22" idx="4"/>
            <a:endCxn id="21" idx="6"/>
          </p:cNvCxnSpPr>
          <p:nvPr/>
        </p:nvCxnSpPr>
        <p:spPr>
          <a:xfrm flipH="1">
            <a:off x="4008398" y="790269"/>
            <a:ext cx="1981998" cy="162341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4" name="Düz Bağlayıcı 73">
            <a:extLst>
              <a:ext uri="{FF2B5EF4-FFF2-40B4-BE49-F238E27FC236}">
                <a16:creationId xmlns:a16="http://schemas.microsoft.com/office/drawing/2014/main" id="{187FF16A-3E46-44A8-A401-C061FBC0ED1B}"/>
              </a:ext>
            </a:extLst>
          </p:cNvPr>
          <p:cNvCxnSpPr>
            <a:cxnSpLocks/>
            <a:stCxn id="22" idx="4"/>
            <a:endCxn id="29" idx="6"/>
          </p:cNvCxnSpPr>
          <p:nvPr/>
        </p:nvCxnSpPr>
        <p:spPr>
          <a:xfrm flipH="1">
            <a:off x="4753124" y="790269"/>
            <a:ext cx="1237272" cy="545933"/>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7" name="Düz Bağlayıcı 76">
            <a:extLst>
              <a:ext uri="{FF2B5EF4-FFF2-40B4-BE49-F238E27FC236}">
                <a16:creationId xmlns:a16="http://schemas.microsoft.com/office/drawing/2014/main" id="{1744E8D1-8D35-4976-A17F-9B8BAE1322CF}"/>
              </a:ext>
            </a:extLst>
          </p:cNvPr>
          <p:cNvCxnSpPr>
            <a:cxnSpLocks/>
            <a:stCxn id="30" idx="4"/>
            <a:endCxn id="31" idx="0"/>
          </p:cNvCxnSpPr>
          <p:nvPr/>
        </p:nvCxnSpPr>
        <p:spPr>
          <a:xfrm>
            <a:off x="7664243" y="1505786"/>
            <a:ext cx="724699" cy="71567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0" name="Düz Bağlayıcı 79">
            <a:extLst>
              <a:ext uri="{FF2B5EF4-FFF2-40B4-BE49-F238E27FC236}">
                <a16:creationId xmlns:a16="http://schemas.microsoft.com/office/drawing/2014/main" id="{05E93AEB-789C-4531-BF05-CE83771FE4B3}"/>
              </a:ext>
            </a:extLst>
          </p:cNvPr>
          <p:cNvCxnSpPr>
            <a:cxnSpLocks/>
            <a:stCxn id="30" idx="4"/>
            <a:endCxn id="5" idx="2"/>
          </p:cNvCxnSpPr>
          <p:nvPr/>
        </p:nvCxnSpPr>
        <p:spPr>
          <a:xfrm>
            <a:off x="7664243" y="1505786"/>
            <a:ext cx="477174" cy="219829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3" name="Düz Bağlayıcı 82">
            <a:extLst>
              <a:ext uri="{FF2B5EF4-FFF2-40B4-BE49-F238E27FC236}">
                <a16:creationId xmlns:a16="http://schemas.microsoft.com/office/drawing/2014/main" id="{32E17DA1-F300-4E70-A137-FFA647273DCF}"/>
              </a:ext>
            </a:extLst>
          </p:cNvPr>
          <p:cNvCxnSpPr>
            <a:cxnSpLocks/>
            <a:stCxn id="30" idx="4"/>
            <a:endCxn id="23" idx="2"/>
          </p:cNvCxnSpPr>
          <p:nvPr/>
        </p:nvCxnSpPr>
        <p:spPr>
          <a:xfrm>
            <a:off x="7664243" y="1505786"/>
            <a:ext cx="96569" cy="338801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6" name="Düz Bağlayıcı 85">
            <a:extLst>
              <a:ext uri="{FF2B5EF4-FFF2-40B4-BE49-F238E27FC236}">
                <a16:creationId xmlns:a16="http://schemas.microsoft.com/office/drawing/2014/main" id="{1781496D-AEC9-480A-8D4E-E1CD99601475}"/>
              </a:ext>
            </a:extLst>
          </p:cNvPr>
          <p:cNvCxnSpPr>
            <a:cxnSpLocks/>
            <a:stCxn id="30" idx="4"/>
            <a:endCxn id="27" idx="0"/>
          </p:cNvCxnSpPr>
          <p:nvPr/>
        </p:nvCxnSpPr>
        <p:spPr>
          <a:xfrm flipH="1">
            <a:off x="7224062" y="1505786"/>
            <a:ext cx="440181" cy="4177322"/>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9" name="Düz Bağlayıcı 88">
            <a:extLst>
              <a:ext uri="{FF2B5EF4-FFF2-40B4-BE49-F238E27FC236}">
                <a16:creationId xmlns:a16="http://schemas.microsoft.com/office/drawing/2014/main" id="{B1590ED7-5F8C-4F48-9EB8-8FE63B43B6AD}"/>
              </a:ext>
            </a:extLst>
          </p:cNvPr>
          <p:cNvCxnSpPr>
            <a:cxnSpLocks/>
            <a:stCxn id="30" idx="4"/>
            <a:endCxn id="26" idx="0"/>
          </p:cNvCxnSpPr>
          <p:nvPr/>
        </p:nvCxnSpPr>
        <p:spPr>
          <a:xfrm flipH="1">
            <a:off x="5574594" y="1505786"/>
            <a:ext cx="2089649" cy="4514163"/>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2" name="Düz Bağlayıcı 91">
            <a:extLst>
              <a:ext uri="{FF2B5EF4-FFF2-40B4-BE49-F238E27FC236}">
                <a16:creationId xmlns:a16="http://schemas.microsoft.com/office/drawing/2014/main" id="{6AF6AD74-A529-4C4B-A0B5-772B00675F24}"/>
              </a:ext>
            </a:extLst>
          </p:cNvPr>
          <p:cNvCxnSpPr>
            <a:cxnSpLocks/>
            <a:stCxn id="30" idx="4"/>
            <a:endCxn id="25" idx="0"/>
          </p:cNvCxnSpPr>
          <p:nvPr/>
        </p:nvCxnSpPr>
        <p:spPr>
          <a:xfrm flipH="1">
            <a:off x="4133647" y="1505786"/>
            <a:ext cx="3530596" cy="363697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5" name="Düz Bağlayıcı 94">
            <a:extLst>
              <a:ext uri="{FF2B5EF4-FFF2-40B4-BE49-F238E27FC236}">
                <a16:creationId xmlns:a16="http://schemas.microsoft.com/office/drawing/2014/main" id="{7327725B-0EFC-468F-B84D-61C5D373D976}"/>
              </a:ext>
            </a:extLst>
          </p:cNvPr>
          <p:cNvCxnSpPr>
            <a:cxnSpLocks/>
            <a:stCxn id="24" idx="6"/>
            <a:endCxn id="30" idx="4"/>
          </p:cNvCxnSpPr>
          <p:nvPr/>
        </p:nvCxnSpPr>
        <p:spPr>
          <a:xfrm flipV="1">
            <a:off x="3864175" y="1505786"/>
            <a:ext cx="3800068" cy="2391194"/>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8" name="Düz Bağlayıcı 97">
            <a:extLst>
              <a:ext uri="{FF2B5EF4-FFF2-40B4-BE49-F238E27FC236}">
                <a16:creationId xmlns:a16="http://schemas.microsoft.com/office/drawing/2014/main" id="{25EDC93B-2447-4438-8FD2-2D53D4856556}"/>
              </a:ext>
            </a:extLst>
          </p:cNvPr>
          <p:cNvCxnSpPr>
            <a:cxnSpLocks/>
            <a:stCxn id="21" idx="6"/>
            <a:endCxn id="30" idx="4"/>
          </p:cNvCxnSpPr>
          <p:nvPr/>
        </p:nvCxnSpPr>
        <p:spPr>
          <a:xfrm flipV="1">
            <a:off x="4008398" y="1505786"/>
            <a:ext cx="3655845" cy="907894"/>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1" name="Düz Bağlayıcı 100">
            <a:extLst>
              <a:ext uri="{FF2B5EF4-FFF2-40B4-BE49-F238E27FC236}">
                <a16:creationId xmlns:a16="http://schemas.microsoft.com/office/drawing/2014/main" id="{B4365961-9B59-4DB7-A609-78DC53466DDD}"/>
              </a:ext>
            </a:extLst>
          </p:cNvPr>
          <p:cNvCxnSpPr>
            <a:cxnSpLocks/>
            <a:stCxn id="30" idx="4"/>
            <a:endCxn id="29" idx="6"/>
          </p:cNvCxnSpPr>
          <p:nvPr/>
        </p:nvCxnSpPr>
        <p:spPr>
          <a:xfrm flipH="1" flipV="1">
            <a:off x="4753124" y="1336202"/>
            <a:ext cx="2911119" cy="169584"/>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4" name="Düz Bağlayıcı 103">
            <a:extLst>
              <a:ext uri="{FF2B5EF4-FFF2-40B4-BE49-F238E27FC236}">
                <a16:creationId xmlns:a16="http://schemas.microsoft.com/office/drawing/2014/main" id="{E89121FA-66E1-494A-9F57-71A61385C0DE}"/>
              </a:ext>
            </a:extLst>
          </p:cNvPr>
          <p:cNvCxnSpPr>
            <a:cxnSpLocks/>
            <a:stCxn id="31" idx="4"/>
            <a:endCxn id="5" idx="0"/>
          </p:cNvCxnSpPr>
          <p:nvPr/>
        </p:nvCxnSpPr>
        <p:spPr>
          <a:xfrm>
            <a:off x="8388942" y="2576028"/>
            <a:ext cx="168277" cy="95076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07E7662F-861E-4034-9CA3-7CB45E2D05B0}"/>
              </a:ext>
            </a:extLst>
          </p:cNvPr>
          <p:cNvCxnSpPr>
            <a:cxnSpLocks/>
            <a:stCxn id="31" idx="4"/>
            <a:endCxn id="23" idx="1"/>
          </p:cNvCxnSpPr>
          <p:nvPr/>
        </p:nvCxnSpPr>
        <p:spPr>
          <a:xfrm flipH="1">
            <a:off x="7882597" y="2576028"/>
            <a:ext cx="506345" cy="219241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1" name="Düz Bağlayıcı 110">
            <a:extLst>
              <a:ext uri="{FF2B5EF4-FFF2-40B4-BE49-F238E27FC236}">
                <a16:creationId xmlns:a16="http://schemas.microsoft.com/office/drawing/2014/main" id="{FC634981-3537-4F9C-90CB-9BEF742E3A1F}"/>
              </a:ext>
            </a:extLst>
          </p:cNvPr>
          <p:cNvCxnSpPr>
            <a:cxnSpLocks/>
            <a:stCxn id="31" idx="4"/>
            <a:endCxn id="27" idx="0"/>
          </p:cNvCxnSpPr>
          <p:nvPr/>
        </p:nvCxnSpPr>
        <p:spPr>
          <a:xfrm flipH="1">
            <a:off x="7224062" y="2576028"/>
            <a:ext cx="1164880" cy="310708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4" name="Düz Bağlayıcı 113">
            <a:extLst>
              <a:ext uri="{FF2B5EF4-FFF2-40B4-BE49-F238E27FC236}">
                <a16:creationId xmlns:a16="http://schemas.microsoft.com/office/drawing/2014/main" id="{D1108914-9976-4A29-8773-59D9E550FFCA}"/>
              </a:ext>
            </a:extLst>
          </p:cNvPr>
          <p:cNvCxnSpPr>
            <a:cxnSpLocks/>
            <a:stCxn id="26" idx="0"/>
            <a:endCxn id="31" idx="4"/>
          </p:cNvCxnSpPr>
          <p:nvPr/>
        </p:nvCxnSpPr>
        <p:spPr>
          <a:xfrm flipV="1">
            <a:off x="5574594" y="2576028"/>
            <a:ext cx="2814348" cy="344392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7" name="Düz Bağlayıcı 116">
            <a:extLst>
              <a:ext uri="{FF2B5EF4-FFF2-40B4-BE49-F238E27FC236}">
                <a16:creationId xmlns:a16="http://schemas.microsoft.com/office/drawing/2014/main" id="{6D45B846-85BE-4469-8635-5850D46485E9}"/>
              </a:ext>
            </a:extLst>
          </p:cNvPr>
          <p:cNvCxnSpPr>
            <a:cxnSpLocks/>
            <a:stCxn id="31" idx="4"/>
            <a:endCxn id="25" idx="0"/>
          </p:cNvCxnSpPr>
          <p:nvPr/>
        </p:nvCxnSpPr>
        <p:spPr>
          <a:xfrm flipH="1">
            <a:off x="4133647" y="2576028"/>
            <a:ext cx="4255295" cy="256672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0" name="Düz Bağlayıcı 119">
            <a:extLst>
              <a:ext uri="{FF2B5EF4-FFF2-40B4-BE49-F238E27FC236}">
                <a16:creationId xmlns:a16="http://schemas.microsoft.com/office/drawing/2014/main" id="{1F50C262-453F-4C80-8D1C-52CD7C323880}"/>
              </a:ext>
            </a:extLst>
          </p:cNvPr>
          <p:cNvCxnSpPr>
            <a:cxnSpLocks/>
            <a:stCxn id="31" idx="4"/>
            <a:endCxn id="24" idx="6"/>
          </p:cNvCxnSpPr>
          <p:nvPr/>
        </p:nvCxnSpPr>
        <p:spPr>
          <a:xfrm flipH="1">
            <a:off x="3864175" y="2576028"/>
            <a:ext cx="4524767" cy="1320952"/>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3" name="Düz Bağlayıcı 122">
            <a:extLst>
              <a:ext uri="{FF2B5EF4-FFF2-40B4-BE49-F238E27FC236}">
                <a16:creationId xmlns:a16="http://schemas.microsoft.com/office/drawing/2014/main" id="{FE3EF7AA-2BE6-432B-B6A5-2CA2599F927E}"/>
              </a:ext>
            </a:extLst>
          </p:cNvPr>
          <p:cNvCxnSpPr>
            <a:cxnSpLocks/>
            <a:stCxn id="21" idx="6"/>
            <a:endCxn id="31" idx="4"/>
          </p:cNvCxnSpPr>
          <p:nvPr/>
        </p:nvCxnSpPr>
        <p:spPr>
          <a:xfrm>
            <a:off x="4008398" y="2413680"/>
            <a:ext cx="4380544" cy="16234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6" name="Düz Bağlayıcı 125">
            <a:extLst>
              <a:ext uri="{FF2B5EF4-FFF2-40B4-BE49-F238E27FC236}">
                <a16:creationId xmlns:a16="http://schemas.microsoft.com/office/drawing/2014/main" id="{805167DA-17DF-417E-A092-257ADDAA7499}"/>
              </a:ext>
            </a:extLst>
          </p:cNvPr>
          <p:cNvCxnSpPr>
            <a:cxnSpLocks/>
            <a:stCxn id="31" idx="2"/>
            <a:endCxn id="29" idx="6"/>
          </p:cNvCxnSpPr>
          <p:nvPr/>
        </p:nvCxnSpPr>
        <p:spPr>
          <a:xfrm flipH="1" flipV="1">
            <a:off x="4753124" y="1336202"/>
            <a:ext cx="3220016" cy="106254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9" name="Düz Bağlayıcı 128">
            <a:extLst>
              <a:ext uri="{FF2B5EF4-FFF2-40B4-BE49-F238E27FC236}">
                <a16:creationId xmlns:a16="http://schemas.microsoft.com/office/drawing/2014/main" id="{007486D5-F331-4F45-B3F6-687A737356FD}"/>
              </a:ext>
            </a:extLst>
          </p:cNvPr>
          <p:cNvCxnSpPr>
            <a:cxnSpLocks/>
            <a:stCxn id="23" idx="7"/>
            <a:endCxn id="5" idx="4"/>
          </p:cNvCxnSpPr>
          <p:nvPr/>
        </p:nvCxnSpPr>
        <p:spPr>
          <a:xfrm flipV="1">
            <a:off x="8470630" y="3881358"/>
            <a:ext cx="86589" cy="88708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2" name="Düz Bağlayıcı 131">
            <a:extLst>
              <a:ext uri="{FF2B5EF4-FFF2-40B4-BE49-F238E27FC236}">
                <a16:creationId xmlns:a16="http://schemas.microsoft.com/office/drawing/2014/main" id="{59073A0E-AB6D-461C-821E-BD72FF4A46C8}"/>
              </a:ext>
            </a:extLst>
          </p:cNvPr>
          <p:cNvCxnSpPr>
            <a:cxnSpLocks/>
            <a:stCxn id="5" idx="4"/>
            <a:endCxn id="27" idx="1"/>
          </p:cNvCxnSpPr>
          <p:nvPr/>
        </p:nvCxnSpPr>
        <p:spPr>
          <a:xfrm flipH="1">
            <a:off x="6930045" y="3881358"/>
            <a:ext cx="1627174" cy="185367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6" name="Düz Bağlayıcı 135">
            <a:extLst>
              <a:ext uri="{FF2B5EF4-FFF2-40B4-BE49-F238E27FC236}">
                <a16:creationId xmlns:a16="http://schemas.microsoft.com/office/drawing/2014/main" id="{137EA723-F4C6-4994-AD30-A9EAA8CD29BC}"/>
              </a:ext>
            </a:extLst>
          </p:cNvPr>
          <p:cNvCxnSpPr>
            <a:cxnSpLocks/>
            <a:stCxn id="5" idx="4"/>
            <a:endCxn id="26" idx="0"/>
          </p:cNvCxnSpPr>
          <p:nvPr/>
        </p:nvCxnSpPr>
        <p:spPr>
          <a:xfrm flipH="1">
            <a:off x="5574594" y="3881358"/>
            <a:ext cx="2982625" cy="213859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9" name="Düz Bağlayıcı 138">
            <a:extLst>
              <a:ext uri="{FF2B5EF4-FFF2-40B4-BE49-F238E27FC236}">
                <a16:creationId xmlns:a16="http://schemas.microsoft.com/office/drawing/2014/main" id="{8D622784-BEB2-4D0B-92FD-2410EED9EF6F}"/>
              </a:ext>
            </a:extLst>
          </p:cNvPr>
          <p:cNvCxnSpPr>
            <a:cxnSpLocks/>
            <a:stCxn id="5" idx="4"/>
            <a:endCxn id="25" idx="0"/>
          </p:cNvCxnSpPr>
          <p:nvPr/>
        </p:nvCxnSpPr>
        <p:spPr>
          <a:xfrm flipH="1">
            <a:off x="4133647" y="3881358"/>
            <a:ext cx="4423572" cy="126139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3" name="Düz Bağlayıcı 142">
            <a:extLst>
              <a:ext uri="{FF2B5EF4-FFF2-40B4-BE49-F238E27FC236}">
                <a16:creationId xmlns:a16="http://schemas.microsoft.com/office/drawing/2014/main" id="{49085E15-AC04-4905-9638-7406E8257F7F}"/>
              </a:ext>
            </a:extLst>
          </p:cNvPr>
          <p:cNvCxnSpPr>
            <a:cxnSpLocks/>
            <a:stCxn id="5" idx="2"/>
            <a:endCxn id="24" idx="6"/>
          </p:cNvCxnSpPr>
          <p:nvPr/>
        </p:nvCxnSpPr>
        <p:spPr>
          <a:xfrm flipH="1">
            <a:off x="3864175" y="3704077"/>
            <a:ext cx="4277242" cy="192903"/>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6" name="Düz Bağlayıcı 145">
            <a:extLst>
              <a:ext uri="{FF2B5EF4-FFF2-40B4-BE49-F238E27FC236}">
                <a16:creationId xmlns:a16="http://schemas.microsoft.com/office/drawing/2014/main" id="{DD745B6E-8505-44E3-8123-4EE003E59639}"/>
              </a:ext>
            </a:extLst>
          </p:cNvPr>
          <p:cNvCxnSpPr>
            <a:cxnSpLocks/>
            <a:stCxn id="5" idx="2"/>
            <a:endCxn id="21" idx="6"/>
          </p:cNvCxnSpPr>
          <p:nvPr/>
        </p:nvCxnSpPr>
        <p:spPr>
          <a:xfrm flipH="1" flipV="1">
            <a:off x="4008398" y="2413680"/>
            <a:ext cx="4133019" cy="129039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0" name="Düz Bağlayıcı 149">
            <a:extLst>
              <a:ext uri="{FF2B5EF4-FFF2-40B4-BE49-F238E27FC236}">
                <a16:creationId xmlns:a16="http://schemas.microsoft.com/office/drawing/2014/main" id="{D33099EF-6C17-4A2C-9834-A2046F432333}"/>
              </a:ext>
            </a:extLst>
          </p:cNvPr>
          <p:cNvCxnSpPr>
            <a:cxnSpLocks/>
            <a:stCxn id="29" idx="6"/>
            <a:endCxn id="5" idx="2"/>
          </p:cNvCxnSpPr>
          <p:nvPr/>
        </p:nvCxnSpPr>
        <p:spPr>
          <a:xfrm>
            <a:off x="4753124" y="1336202"/>
            <a:ext cx="3388293" cy="236787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3" name="Düz Bağlayıcı 152">
            <a:extLst>
              <a:ext uri="{FF2B5EF4-FFF2-40B4-BE49-F238E27FC236}">
                <a16:creationId xmlns:a16="http://schemas.microsoft.com/office/drawing/2014/main" id="{1D6FC885-DE95-4B8C-B14C-4DFD711E7030}"/>
              </a:ext>
            </a:extLst>
          </p:cNvPr>
          <p:cNvCxnSpPr>
            <a:cxnSpLocks/>
            <a:stCxn id="27" idx="7"/>
            <a:endCxn id="23" idx="4"/>
          </p:cNvCxnSpPr>
          <p:nvPr/>
        </p:nvCxnSpPr>
        <p:spPr>
          <a:xfrm flipV="1">
            <a:off x="7518078" y="5071077"/>
            <a:ext cx="658536" cy="66395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6" name="Düz Bağlayıcı 155">
            <a:extLst>
              <a:ext uri="{FF2B5EF4-FFF2-40B4-BE49-F238E27FC236}">
                <a16:creationId xmlns:a16="http://schemas.microsoft.com/office/drawing/2014/main" id="{72A3048A-8AD2-478C-B6C8-520B0D42CD39}"/>
              </a:ext>
            </a:extLst>
          </p:cNvPr>
          <p:cNvCxnSpPr>
            <a:cxnSpLocks/>
            <a:stCxn id="23" idx="2"/>
            <a:endCxn id="26" idx="0"/>
          </p:cNvCxnSpPr>
          <p:nvPr/>
        </p:nvCxnSpPr>
        <p:spPr>
          <a:xfrm flipH="1">
            <a:off x="5574594" y="4893796"/>
            <a:ext cx="2186218" cy="1126153"/>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9" name="Düz Bağlayıcı 158">
            <a:extLst>
              <a:ext uri="{FF2B5EF4-FFF2-40B4-BE49-F238E27FC236}">
                <a16:creationId xmlns:a16="http://schemas.microsoft.com/office/drawing/2014/main" id="{0CD12F55-84FC-4766-9A26-9D629E918B3F}"/>
              </a:ext>
            </a:extLst>
          </p:cNvPr>
          <p:cNvCxnSpPr>
            <a:cxnSpLocks/>
            <a:stCxn id="23" idx="2"/>
            <a:endCxn id="25" idx="6"/>
          </p:cNvCxnSpPr>
          <p:nvPr/>
        </p:nvCxnSpPr>
        <p:spPr>
          <a:xfrm flipH="1">
            <a:off x="4549448" y="4893796"/>
            <a:ext cx="3211364" cy="426242"/>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2" name="Düz Bağlayıcı 161">
            <a:extLst>
              <a:ext uri="{FF2B5EF4-FFF2-40B4-BE49-F238E27FC236}">
                <a16:creationId xmlns:a16="http://schemas.microsoft.com/office/drawing/2014/main" id="{9ABD7F68-94E2-4305-B78B-A7F02F59B1D9}"/>
              </a:ext>
            </a:extLst>
          </p:cNvPr>
          <p:cNvCxnSpPr>
            <a:cxnSpLocks/>
            <a:stCxn id="23" idx="2"/>
            <a:endCxn id="24" idx="6"/>
          </p:cNvCxnSpPr>
          <p:nvPr/>
        </p:nvCxnSpPr>
        <p:spPr>
          <a:xfrm flipH="1" flipV="1">
            <a:off x="3864175" y="3896980"/>
            <a:ext cx="3896637" cy="99681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5" name="Düz Bağlayıcı 164">
            <a:extLst>
              <a:ext uri="{FF2B5EF4-FFF2-40B4-BE49-F238E27FC236}">
                <a16:creationId xmlns:a16="http://schemas.microsoft.com/office/drawing/2014/main" id="{882E8EAB-07AE-46D8-B845-FB6174199EF8}"/>
              </a:ext>
            </a:extLst>
          </p:cNvPr>
          <p:cNvCxnSpPr>
            <a:cxnSpLocks/>
            <a:stCxn id="23" idx="2"/>
            <a:endCxn id="21" idx="6"/>
          </p:cNvCxnSpPr>
          <p:nvPr/>
        </p:nvCxnSpPr>
        <p:spPr>
          <a:xfrm flipH="1" flipV="1">
            <a:off x="4008398" y="2413680"/>
            <a:ext cx="3752414" cy="248011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8" name="Düz Bağlayıcı 167">
            <a:extLst>
              <a:ext uri="{FF2B5EF4-FFF2-40B4-BE49-F238E27FC236}">
                <a16:creationId xmlns:a16="http://schemas.microsoft.com/office/drawing/2014/main" id="{13E70143-C7B9-49FA-904C-0643A6494E32}"/>
              </a:ext>
            </a:extLst>
          </p:cNvPr>
          <p:cNvCxnSpPr>
            <a:cxnSpLocks/>
            <a:stCxn id="23" idx="2"/>
            <a:endCxn id="29" idx="6"/>
          </p:cNvCxnSpPr>
          <p:nvPr/>
        </p:nvCxnSpPr>
        <p:spPr>
          <a:xfrm flipH="1" flipV="1">
            <a:off x="4753124" y="1336202"/>
            <a:ext cx="3007688" cy="3557594"/>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1" name="Düz Bağlayıcı 170">
            <a:extLst>
              <a:ext uri="{FF2B5EF4-FFF2-40B4-BE49-F238E27FC236}">
                <a16:creationId xmlns:a16="http://schemas.microsoft.com/office/drawing/2014/main" id="{E0E50FB0-9126-4A68-8C41-631A0855D007}"/>
              </a:ext>
            </a:extLst>
          </p:cNvPr>
          <p:cNvCxnSpPr>
            <a:cxnSpLocks/>
            <a:stCxn id="26" idx="6"/>
            <a:endCxn id="27" idx="3"/>
          </p:cNvCxnSpPr>
          <p:nvPr/>
        </p:nvCxnSpPr>
        <p:spPr>
          <a:xfrm flipV="1">
            <a:off x="5990395" y="5985746"/>
            <a:ext cx="939650" cy="21148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4" name="Düz Bağlayıcı 173">
            <a:extLst>
              <a:ext uri="{FF2B5EF4-FFF2-40B4-BE49-F238E27FC236}">
                <a16:creationId xmlns:a16="http://schemas.microsoft.com/office/drawing/2014/main" id="{3DEAD7A9-BCD3-40CD-BC6B-2E29C9E524FE}"/>
              </a:ext>
            </a:extLst>
          </p:cNvPr>
          <p:cNvCxnSpPr>
            <a:cxnSpLocks/>
            <a:stCxn id="25" idx="6"/>
            <a:endCxn id="27" idx="2"/>
          </p:cNvCxnSpPr>
          <p:nvPr/>
        </p:nvCxnSpPr>
        <p:spPr>
          <a:xfrm>
            <a:off x="4549448" y="5320038"/>
            <a:ext cx="2258812" cy="540352"/>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7" name="Düz Bağlayıcı 176">
            <a:extLst>
              <a:ext uri="{FF2B5EF4-FFF2-40B4-BE49-F238E27FC236}">
                <a16:creationId xmlns:a16="http://schemas.microsoft.com/office/drawing/2014/main" id="{29C59E45-8DF9-428B-A281-A5B92C0C7FFA}"/>
              </a:ext>
            </a:extLst>
          </p:cNvPr>
          <p:cNvCxnSpPr>
            <a:cxnSpLocks/>
            <a:stCxn id="24" idx="6"/>
            <a:endCxn id="27" idx="2"/>
          </p:cNvCxnSpPr>
          <p:nvPr/>
        </p:nvCxnSpPr>
        <p:spPr>
          <a:xfrm>
            <a:off x="3864175" y="3896980"/>
            <a:ext cx="2944085" cy="196341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0" name="Düz Bağlayıcı 179">
            <a:extLst>
              <a:ext uri="{FF2B5EF4-FFF2-40B4-BE49-F238E27FC236}">
                <a16:creationId xmlns:a16="http://schemas.microsoft.com/office/drawing/2014/main" id="{78E9BB24-F269-423E-BE2D-88161CCA5443}"/>
              </a:ext>
            </a:extLst>
          </p:cNvPr>
          <p:cNvCxnSpPr>
            <a:cxnSpLocks/>
            <a:stCxn id="27" idx="2"/>
            <a:endCxn id="21" idx="6"/>
          </p:cNvCxnSpPr>
          <p:nvPr/>
        </p:nvCxnSpPr>
        <p:spPr>
          <a:xfrm flipH="1" flipV="1">
            <a:off x="4008398" y="2413680"/>
            <a:ext cx="2799862" cy="344671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3" name="Düz Bağlayıcı 182">
            <a:extLst>
              <a:ext uri="{FF2B5EF4-FFF2-40B4-BE49-F238E27FC236}">
                <a16:creationId xmlns:a16="http://schemas.microsoft.com/office/drawing/2014/main" id="{4FD021E1-C263-4F12-AED4-D02F6F09CC3F}"/>
              </a:ext>
            </a:extLst>
          </p:cNvPr>
          <p:cNvCxnSpPr>
            <a:cxnSpLocks/>
            <a:stCxn id="29" idx="6"/>
            <a:endCxn id="27" idx="2"/>
          </p:cNvCxnSpPr>
          <p:nvPr/>
        </p:nvCxnSpPr>
        <p:spPr>
          <a:xfrm>
            <a:off x="4753124" y="1336202"/>
            <a:ext cx="2055136" cy="452418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6" name="Düz Bağlayıcı 185">
            <a:extLst>
              <a:ext uri="{FF2B5EF4-FFF2-40B4-BE49-F238E27FC236}">
                <a16:creationId xmlns:a16="http://schemas.microsoft.com/office/drawing/2014/main" id="{BEBD05D9-9B4F-4865-BE38-C9CB0CE2D831}"/>
              </a:ext>
            </a:extLst>
          </p:cNvPr>
          <p:cNvCxnSpPr>
            <a:cxnSpLocks/>
            <a:stCxn id="25" idx="4"/>
            <a:endCxn id="26" idx="2"/>
          </p:cNvCxnSpPr>
          <p:nvPr/>
        </p:nvCxnSpPr>
        <p:spPr>
          <a:xfrm>
            <a:off x="4133647" y="5497319"/>
            <a:ext cx="1025145" cy="699912"/>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9" name="Düz Bağlayıcı 188">
            <a:extLst>
              <a:ext uri="{FF2B5EF4-FFF2-40B4-BE49-F238E27FC236}">
                <a16:creationId xmlns:a16="http://schemas.microsoft.com/office/drawing/2014/main" id="{030BB085-2DFC-4775-8598-D12059D07A1E}"/>
              </a:ext>
            </a:extLst>
          </p:cNvPr>
          <p:cNvCxnSpPr>
            <a:cxnSpLocks/>
            <a:stCxn id="24" idx="6"/>
            <a:endCxn id="26" idx="0"/>
          </p:cNvCxnSpPr>
          <p:nvPr/>
        </p:nvCxnSpPr>
        <p:spPr>
          <a:xfrm>
            <a:off x="3864175" y="3896980"/>
            <a:ext cx="1710419" cy="212296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2" name="Düz Bağlayıcı 191">
            <a:extLst>
              <a:ext uri="{FF2B5EF4-FFF2-40B4-BE49-F238E27FC236}">
                <a16:creationId xmlns:a16="http://schemas.microsoft.com/office/drawing/2014/main" id="{CDFACF3B-C8CC-48FA-A668-1BD33A82FE9F}"/>
              </a:ext>
            </a:extLst>
          </p:cNvPr>
          <p:cNvCxnSpPr>
            <a:cxnSpLocks/>
            <a:stCxn id="21" idx="6"/>
            <a:endCxn id="26" idx="0"/>
          </p:cNvCxnSpPr>
          <p:nvPr/>
        </p:nvCxnSpPr>
        <p:spPr>
          <a:xfrm>
            <a:off x="4008398" y="2413680"/>
            <a:ext cx="1566196" cy="360626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5" name="Düz Bağlayıcı 194">
            <a:extLst>
              <a:ext uri="{FF2B5EF4-FFF2-40B4-BE49-F238E27FC236}">
                <a16:creationId xmlns:a16="http://schemas.microsoft.com/office/drawing/2014/main" id="{29DDEE9A-7443-4EB0-B159-0899269992E3}"/>
              </a:ext>
            </a:extLst>
          </p:cNvPr>
          <p:cNvCxnSpPr>
            <a:cxnSpLocks/>
            <a:stCxn id="29" idx="6"/>
            <a:endCxn id="26" idx="0"/>
          </p:cNvCxnSpPr>
          <p:nvPr/>
        </p:nvCxnSpPr>
        <p:spPr>
          <a:xfrm>
            <a:off x="4753124" y="1336202"/>
            <a:ext cx="821470" cy="468374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8" name="Düz Bağlayıcı 197">
            <a:extLst>
              <a:ext uri="{FF2B5EF4-FFF2-40B4-BE49-F238E27FC236}">
                <a16:creationId xmlns:a16="http://schemas.microsoft.com/office/drawing/2014/main" id="{4BC69047-D17E-4B70-A1DE-E8F7A54B8F71}"/>
              </a:ext>
            </a:extLst>
          </p:cNvPr>
          <p:cNvCxnSpPr>
            <a:cxnSpLocks/>
            <a:stCxn id="25" idx="1"/>
            <a:endCxn id="24" idx="4"/>
          </p:cNvCxnSpPr>
          <p:nvPr/>
        </p:nvCxnSpPr>
        <p:spPr>
          <a:xfrm flipH="1" flipV="1">
            <a:off x="3448374" y="4074261"/>
            <a:ext cx="391256" cy="112042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01" name="Düz Bağlayıcı 200">
            <a:extLst>
              <a:ext uri="{FF2B5EF4-FFF2-40B4-BE49-F238E27FC236}">
                <a16:creationId xmlns:a16="http://schemas.microsoft.com/office/drawing/2014/main" id="{A0998903-DBD3-4A16-AA36-BCC525C9DEFD}"/>
              </a:ext>
            </a:extLst>
          </p:cNvPr>
          <p:cNvCxnSpPr>
            <a:cxnSpLocks/>
            <a:stCxn id="25" idx="0"/>
            <a:endCxn id="21" idx="6"/>
          </p:cNvCxnSpPr>
          <p:nvPr/>
        </p:nvCxnSpPr>
        <p:spPr>
          <a:xfrm flipH="1" flipV="1">
            <a:off x="4008398" y="2413680"/>
            <a:ext cx="125249" cy="272907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04" name="Düz Bağlayıcı 203">
            <a:extLst>
              <a:ext uri="{FF2B5EF4-FFF2-40B4-BE49-F238E27FC236}">
                <a16:creationId xmlns:a16="http://schemas.microsoft.com/office/drawing/2014/main" id="{F578CEA7-76DB-48C4-AFFA-1BCB16575634}"/>
              </a:ext>
            </a:extLst>
          </p:cNvPr>
          <p:cNvCxnSpPr>
            <a:cxnSpLocks/>
            <a:stCxn id="25" idx="0"/>
            <a:endCxn id="29" idx="6"/>
          </p:cNvCxnSpPr>
          <p:nvPr/>
        </p:nvCxnSpPr>
        <p:spPr>
          <a:xfrm flipV="1">
            <a:off x="4133647" y="1336202"/>
            <a:ext cx="619477" cy="3806554"/>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07" name="Düz Bağlayıcı 206">
            <a:extLst>
              <a:ext uri="{FF2B5EF4-FFF2-40B4-BE49-F238E27FC236}">
                <a16:creationId xmlns:a16="http://schemas.microsoft.com/office/drawing/2014/main" id="{A9F88B3B-AA65-4E9D-AE7C-87D663755FA6}"/>
              </a:ext>
            </a:extLst>
          </p:cNvPr>
          <p:cNvCxnSpPr>
            <a:cxnSpLocks/>
            <a:stCxn id="24" idx="0"/>
            <a:endCxn id="21" idx="4"/>
          </p:cNvCxnSpPr>
          <p:nvPr/>
        </p:nvCxnSpPr>
        <p:spPr>
          <a:xfrm flipV="1">
            <a:off x="3448374" y="2590961"/>
            <a:ext cx="144223" cy="1128737"/>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2" name="Düz Bağlayıcı 211">
            <a:extLst>
              <a:ext uri="{FF2B5EF4-FFF2-40B4-BE49-F238E27FC236}">
                <a16:creationId xmlns:a16="http://schemas.microsoft.com/office/drawing/2014/main" id="{FD8DDE30-D7BF-4ED3-8108-C2961F0BCEAA}"/>
              </a:ext>
            </a:extLst>
          </p:cNvPr>
          <p:cNvCxnSpPr>
            <a:cxnSpLocks/>
            <a:stCxn id="24" idx="0"/>
            <a:endCxn id="29" idx="6"/>
          </p:cNvCxnSpPr>
          <p:nvPr/>
        </p:nvCxnSpPr>
        <p:spPr>
          <a:xfrm flipV="1">
            <a:off x="3448374" y="1336202"/>
            <a:ext cx="1304750" cy="238349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5" name="Düz Bağlayıcı 214">
            <a:extLst>
              <a:ext uri="{FF2B5EF4-FFF2-40B4-BE49-F238E27FC236}">
                <a16:creationId xmlns:a16="http://schemas.microsoft.com/office/drawing/2014/main" id="{03703A76-67F5-42C3-83B0-E6B17A8CB2AB}"/>
              </a:ext>
            </a:extLst>
          </p:cNvPr>
          <p:cNvCxnSpPr>
            <a:cxnSpLocks/>
            <a:stCxn id="21" idx="0"/>
            <a:endCxn id="29" idx="4"/>
          </p:cNvCxnSpPr>
          <p:nvPr/>
        </p:nvCxnSpPr>
        <p:spPr>
          <a:xfrm flipV="1">
            <a:off x="3592597" y="1513483"/>
            <a:ext cx="744726" cy="72291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Erkan &amp; </a:t>
            </a:r>
            <a:r>
              <a:rPr lang="tr-TR" dirty="0" err="1">
                <a:latin typeface="Bahnschrift SemiLight Condensed" panose="020B0502040204020203" pitchFamily="34" charset="0"/>
              </a:rPr>
              <a:t>Radev</a:t>
            </a:r>
            <a:r>
              <a:rPr lang="tr-TR" dirty="0">
                <a:latin typeface="Bahnschrift SemiLight Condensed" panose="020B0502040204020203" pitchFamily="34" charset="0"/>
              </a:rPr>
              <a:t> - 2004</a:t>
            </a: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954837" y="1008207"/>
            <a:ext cx="181956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LexRank Metodu</a:t>
            </a:r>
          </a:p>
        </p:txBody>
      </p:sp>
      <p:sp>
        <p:nvSpPr>
          <p:cNvPr id="5" name="Oval 4">
            <a:extLst>
              <a:ext uri="{FF2B5EF4-FFF2-40B4-BE49-F238E27FC236}">
                <a16:creationId xmlns:a16="http://schemas.microsoft.com/office/drawing/2014/main" id="{931991F2-6576-4290-ABD4-896698168B19}"/>
              </a:ext>
            </a:extLst>
          </p:cNvPr>
          <p:cNvSpPr/>
          <p:nvPr/>
        </p:nvSpPr>
        <p:spPr>
          <a:xfrm>
            <a:off x="8141417" y="3526795"/>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d2s3</a:t>
            </a:r>
          </a:p>
        </p:txBody>
      </p:sp>
      <p:sp>
        <p:nvSpPr>
          <p:cNvPr id="21" name="Oval 20">
            <a:extLst>
              <a:ext uri="{FF2B5EF4-FFF2-40B4-BE49-F238E27FC236}">
                <a16:creationId xmlns:a16="http://schemas.microsoft.com/office/drawing/2014/main" id="{FC826C18-2563-4E60-BDA1-C030559C77AB}"/>
              </a:ext>
            </a:extLst>
          </p:cNvPr>
          <p:cNvSpPr/>
          <p:nvPr/>
        </p:nvSpPr>
        <p:spPr>
          <a:xfrm>
            <a:off x="3176795" y="2236398"/>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d5s2</a:t>
            </a:r>
          </a:p>
        </p:txBody>
      </p:sp>
      <p:sp>
        <p:nvSpPr>
          <p:cNvPr id="22" name="Oval 21">
            <a:extLst>
              <a:ext uri="{FF2B5EF4-FFF2-40B4-BE49-F238E27FC236}">
                <a16:creationId xmlns:a16="http://schemas.microsoft.com/office/drawing/2014/main" id="{5C65120D-3D26-43F3-BB0F-33A8EB04C363}"/>
              </a:ext>
            </a:extLst>
          </p:cNvPr>
          <p:cNvSpPr/>
          <p:nvPr/>
        </p:nvSpPr>
        <p:spPr>
          <a:xfrm>
            <a:off x="5574594" y="435706"/>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d1s1</a:t>
            </a:r>
          </a:p>
        </p:txBody>
      </p:sp>
      <p:sp>
        <p:nvSpPr>
          <p:cNvPr id="23" name="Oval 22">
            <a:extLst>
              <a:ext uri="{FF2B5EF4-FFF2-40B4-BE49-F238E27FC236}">
                <a16:creationId xmlns:a16="http://schemas.microsoft.com/office/drawing/2014/main" id="{E2050006-5751-4283-910D-38F64212F142}"/>
              </a:ext>
            </a:extLst>
          </p:cNvPr>
          <p:cNvSpPr/>
          <p:nvPr/>
        </p:nvSpPr>
        <p:spPr>
          <a:xfrm>
            <a:off x="7760812" y="4716514"/>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d3s1</a:t>
            </a:r>
          </a:p>
        </p:txBody>
      </p:sp>
      <p:sp>
        <p:nvSpPr>
          <p:cNvPr id="24" name="Oval 23">
            <a:extLst>
              <a:ext uri="{FF2B5EF4-FFF2-40B4-BE49-F238E27FC236}">
                <a16:creationId xmlns:a16="http://schemas.microsoft.com/office/drawing/2014/main" id="{465F0EA6-B5E5-416D-8E4A-8EB548F76C26}"/>
              </a:ext>
            </a:extLst>
          </p:cNvPr>
          <p:cNvSpPr/>
          <p:nvPr/>
        </p:nvSpPr>
        <p:spPr>
          <a:xfrm>
            <a:off x="3032572" y="3719698"/>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d5s1</a:t>
            </a:r>
          </a:p>
        </p:txBody>
      </p:sp>
      <p:sp>
        <p:nvSpPr>
          <p:cNvPr id="25" name="Oval 24">
            <a:extLst>
              <a:ext uri="{FF2B5EF4-FFF2-40B4-BE49-F238E27FC236}">
                <a16:creationId xmlns:a16="http://schemas.microsoft.com/office/drawing/2014/main" id="{E3C279B5-DE50-4F76-B981-8FC88AC52990}"/>
              </a:ext>
            </a:extLst>
          </p:cNvPr>
          <p:cNvSpPr/>
          <p:nvPr/>
        </p:nvSpPr>
        <p:spPr>
          <a:xfrm>
            <a:off x="3717845" y="5142756"/>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d4s1</a:t>
            </a:r>
          </a:p>
        </p:txBody>
      </p:sp>
      <p:sp>
        <p:nvSpPr>
          <p:cNvPr id="26" name="Oval 25">
            <a:extLst>
              <a:ext uri="{FF2B5EF4-FFF2-40B4-BE49-F238E27FC236}">
                <a16:creationId xmlns:a16="http://schemas.microsoft.com/office/drawing/2014/main" id="{A08FA639-7C25-4D5E-9606-904CD67A9AAA}"/>
              </a:ext>
            </a:extLst>
          </p:cNvPr>
          <p:cNvSpPr/>
          <p:nvPr/>
        </p:nvSpPr>
        <p:spPr>
          <a:xfrm>
            <a:off x="5158792" y="6019949"/>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d3s3</a:t>
            </a:r>
          </a:p>
        </p:txBody>
      </p:sp>
      <p:sp>
        <p:nvSpPr>
          <p:cNvPr id="27" name="Oval 26">
            <a:extLst>
              <a:ext uri="{FF2B5EF4-FFF2-40B4-BE49-F238E27FC236}">
                <a16:creationId xmlns:a16="http://schemas.microsoft.com/office/drawing/2014/main" id="{A6D7C061-51CC-46EE-B827-716DC4230D2E}"/>
              </a:ext>
            </a:extLst>
          </p:cNvPr>
          <p:cNvSpPr/>
          <p:nvPr/>
        </p:nvSpPr>
        <p:spPr>
          <a:xfrm>
            <a:off x="6808260" y="5683108"/>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d3s2</a:t>
            </a:r>
          </a:p>
        </p:txBody>
      </p:sp>
      <p:sp>
        <p:nvSpPr>
          <p:cNvPr id="29" name="Oval 28">
            <a:extLst>
              <a:ext uri="{FF2B5EF4-FFF2-40B4-BE49-F238E27FC236}">
                <a16:creationId xmlns:a16="http://schemas.microsoft.com/office/drawing/2014/main" id="{CFAECAA6-44F6-491C-ACE8-EA15A038A657}"/>
              </a:ext>
            </a:extLst>
          </p:cNvPr>
          <p:cNvSpPr/>
          <p:nvPr/>
        </p:nvSpPr>
        <p:spPr>
          <a:xfrm>
            <a:off x="3921521" y="1158920"/>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d5s3</a:t>
            </a:r>
          </a:p>
        </p:txBody>
      </p:sp>
      <p:sp>
        <p:nvSpPr>
          <p:cNvPr id="30" name="Oval 29">
            <a:extLst>
              <a:ext uri="{FF2B5EF4-FFF2-40B4-BE49-F238E27FC236}">
                <a16:creationId xmlns:a16="http://schemas.microsoft.com/office/drawing/2014/main" id="{C2C7F166-9EE4-4F69-B418-2EC61387E402}"/>
              </a:ext>
            </a:extLst>
          </p:cNvPr>
          <p:cNvSpPr/>
          <p:nvPr/>
        </p:nvSpPr>
        <p:spPr>
          <a:xfrm>
            <a:off x="7248441" y="1151223"/>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d2s1</a:t>
            </a:r>
          </a:p>
        </p:txBody>
      </p:sp>
      <p:sp>
        <p:nvSpPr>
          <p:cNvPr id="31" name="Oval 30">
            <a:extLst>
              <a:ext uri="{FF2B5EF4-FFF2-40B4-BE49-F238E27FC236}">
                <a16:creationId xmlns:a16="http://schemas.microsoft.com/office/drawing/2014/main" id="{7F5A581B-3807-4907-8A4D-75803AFBD6D3}"/>
              </a:ext>
            </a:extLst>
          </p:cNvPr>
          <p:cNvSpPr/>
          <p:nvPr/>
        </p:nvSpPr>
        <p:spPr>
          <a:xfrm>
            <a:off x="7973140" y="2221465"/>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d2s2</a:t>
            </a:r>
          </a:p>
        </p:txBody>
      </p:sp>
      <p:grpSp>
        <p:nvGrpSpPr>
          <p:cNvPr id="291" name="Grup 290">
            <a:extLst>
              <a:ext uri="{FF2B5EF4-FFF2-40B4-BE49-F238E27FC236}">
                <a16:creationId xmlns:a16="http://schemas.microsoft.com/office/drawing/2014/main" id="{8901DBE9-5982-40D2-B18B-37A6F6328513}"/>
              </a:ext>
            </a:extLst>
          </p:cNvPr>
          <p:cNvGrpSpPr/>
          <p:nvPr/>
        </p:nvGrpSpPr>
        <p:grpSpPr>
          <a:xfrm>
            <a:off x="10230915" y="4732644"/>
            <a:ext cx="1472665" cy="1649192"/>
            <a:chOff x="10230915" y="4732644"/>
            <a:chExt cx="1472665" cy="1649192"/>
          </a:xfrm>
        </p:grpSpPr>
        <p:sp>
          <p:nvSpPr>
            <p:cNvPr id="260" name="Metin kutusu 259">
              <a:extLst>
                <a:ext uri="{FF2B5EF4-FFF2-40B4-BE49-F238E27FC236}">
                  <a16:creationId xmlns:a16="http://schemas.microsoft.com/office/drawing/2014/main" id="{9300B643-FCC3-4E7A-AE60-3642A1E045E9}"/>
                </a:ext>
              </a:extLst>
            </p:cNvPr>
            <p:cNvSpPr txBox="1"/>
            <p:nvPr/>
          </p:nvSpPr>
          <p:spPr>
            <a:xfrm>
              <a:off x="10230915" y="4732644"/>
              <a:ext cx="1472665" cy="523220"/>
            </a:xfrm>
            <a:prstGeom prst="rect">
              <a:avLst/>
            </a:prstGeom>
          </p:spPr>
          <p:txBody>
            <a:bodyPr vert="horz" lIns="91440" tIns="45720" rIns="91440" bIns="45720" rtlCol="0" anchor="t">
              <a:normAutofit fontScale="925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solidFill>
                    <a:srgbClr val="FBC02D"/>
                  </a:solidFill>
                  <a:latin typeface="Bahnschrift SemiLight Condensed" panose="020B0502040204020203" pitchFamily="34" charset="0"/>
                </a:rPr>
                <a:t>Edge</a:t>
              </a:r>
              <a:r>
                <a:rPr lang="tr-TR" dirty="0">
                  <a:solidFill>
                    <a:srgbClr val="FBC02D"/>
                  </a:solidFill>
                  <a:latin typeface="Bahnschrift SemiLight Condensed" panose="020B0502040204020203" pitchFamily="34" charset="0"/>
                </a:rPr>
                <a:t> </a:t>
              </a:r>
              <a:r>
                <a:rPr lang="tr-TR" dirty="0" err="1">
                  <a:solidFill>
                    <a:srgbClr val="FBC02D"/>
                  </a:solidFill>
                  <a:latin typeface="Bahnschrift SemiLight Condensed" panose="020B0502040204020203" pitchFamily="34" charset="0"/>
                </a:rPr>
                <a:t>Weights</a:t>
              </a:r>
              <a:endParaRPr lang="tr-TR" dirty="0">
                <a:solidFill>
                  <a:srgbClr val="FBC02D"/>
                </a:solidFill>
                <a:latin typeface="Bahnschrift SemiLight Condensed" panose="020B0502040204020203" pitchFamily="34" charset="0"/>
              </a:endParaRPr>
            </a:p>
          </p:txBody>
        </p:sp>
        <p:cxnSp>
          <p:nvCxnSpPr>
            <p:cNvPr id="261" name="Düz Bağlayıcı 260">
              <a:extLst>
                <a:ext uri="{FF2B5EF4-FFF2-40B4-BE49-F238E27FC236}">
                  <a16:creationId xmlns:a16="http://schemas.microsoft.com/office/drawing/2014/main" id="{C6B4B087-1BC5-40DF-BF48-99B7788EAD52}"/>
                </a:ext>
              </a:extLst>
            </p:cNvPr>
            <p:cNvCxnSpPr>
              <a:cxnSpLocks/>
            </p:cNvCxnSpPr>
            <p:nvPr/>
          </p:nvCxnSpPr>
          <p:spPr>
            <a:xfrm>
              <a:off x="10472939" y="5310181"/>
              <a:ext cx="228219"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64" name="Düz Bağlayıcı 263">
              <a:extLst>
                <a:ext uri="{FF2B5EF4-FFF2-40B4-BE49-F238E27FC236}">
                  <a16:creationId xmlns:a16="http://schemas.microsoft.com/office/drawing/2014/main" id="{45D8B16D-EF51-46FA-AEF1-153DB3C98FE2}"/>
                </a:ext>
              </a:extLst>
            </p:cNvPr>
            <p:cNvCxnSpPr>
              <a:cxnSpLocks/>
            </p:cNvCxnSpPr>
            <p:nvPr/>
          </p:nvCxnSpPr>
          <p:spPr>
            <a:xfrm flipH="1">
              <a:off x="10472939" y="5612325"/>
              <a:ext cx="228218"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5" name="Düz Bağlayıcı 274">
              <a:extLst>
                <a:ext uri="{FF2B5EF4-FFF2-40B4-BE49-F238E27FC236}">
                  <a16:creationId xmlns:a16="http://schemas.microsoft.com/office/drawing/2014/main" id="{CE99DA1D-57B8-4582-B6CC-B8952C6D8034}"/>
                </a:ext>
              </a:extLst>
            </p:cNvPr>
            <p:cNvCxnSpPr>
              <a:cxnSpLocks/>
            </p:cNvCxnSpPr>
            <p:nvPr/>
          </p:nvCxnSpPr>
          <p:spPr>
            <a:xfrm>
              <a:off x="10463314" y="5914469"/>
              <a:ext cx="237844"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9" name="Düz Bağlayıcı 278">
              <a:extLst>
                <a:ext uri="{FF2B5EF4-FFF2-40B4-BE49-F238E27FC236}">
                  <a16:creationId xmlns:a16="http://schemas.microsoft.com/office/drawing/2014/main" id="{A7F7448D-9A11-454E-8279-6A13496E5E89}"/>
                </a:ext>
              </a:extLst>
            </p:cNvPr>
            <p:cNvCxnSpPr>
              <a:cxnSpLocks/>
            </p:cNvCxnSpPr>
            <p:nvPr/>
          </p:nvCxnSpPr>
          <p:spPr>
            <a:xfrm>
              <a:off x="10472939" y="6216613"/>
              <a:ext cx="237844"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87" name="Metin kutusu 286">
              <a:extLst>
                <a:ext uri="{FF2B5EF4-FFF2-40B4-BE49-F238E27FC236}">
                  <a16:creationId xmlns:a16="http://schemas.microsoft.com/office/drawing/2014/main" id="{77E4E098-C0D3-4AA8-8AF7-E17855FC5F51}"/>
                </a:ext>
              </a:extLst>
            </p:cNvPr>
            <p:cNvSpPr txBox="1"/>
            <p:nvPr/>
          </p:nvSpPr>
          <p:spPr>
            <a:xfrm>
              <a:off x="10721442" y="5116083"/>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(0.3 – 1.0)</a:t>
              </a:r>
            </a:p>
          </p:txBody>
        </p:sp>
        <p:sp>
          <p:nvSpPr>
            <p:cNvPr id="288" name="Metin kutusu 287">
              <a:extLst>
                <a:ext uri="{FF2B5EF4-FFF2-40B4-BE49-F238E27FC236}">
                  <a16:creationId xmlns:a16="http://schemas.microsoft.com/office/drawing/2014/main" id="{6822084A-89F1-4CA6-A718-FC2652129D99}"/>
                </a:ext>
              </a:extLst>
            </p:cNvPr>
            <p:cNvSpPr txBox="1"/>
            <p:nvPr/>
          </p:nvSpPr>
          <p:spPr>
            <a:xfrm>
              <a:off x="10721442" y="5415019"/>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(0.2 – 0.3)</a:t>
              </a:r>
            </a:p>
          </p:txBody>
        </p:sp>
        <p:sp>
          <p:nvSpPr>
            <p:cNvPr id="289" name="Metin kutusu 288">
              <a:extLst>
                <a:ext uri="{FF2B5EF4-FFF2-40B4-BE49-F238E27FC236}">
                  <a16:creationId xmlns:a16="http://schemas.microsoft.com/office/drawing/2014/main" id="{2FD2BBEC-8140-4A7D-8BE8-654B9D5C70A5}"/>
                </a:ext>
              </a:extLst>
            </p:cNvPr>
            <p:cNvSpPr txBox="1"/>
            <p:nvPr/>
          </p:nvSpPr>
          <p:spPr>
            <a:xfrm>
              <a:off x="10721442" y="5713955"/>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(0.1 – 0.2)</a:t>
              </a:r>
            </a:p>
          </p:txBody>
        </p:sp>
        <p:sp>
          <p:nvSpPr>
            <p:cNvPr id="290" name="Metin kutusu 289">
              <a:extLst>
                <a:ext uri="{FF2B5EF4-FFF2-40B4-BE49-F238E27FC236}">
                  <a16:creationId xmlns:a16="http://schemas.microsoft.com/office/drawing/2014/main" id="{2E094595-39C9-456B-A1C6-41B9053D8EA7}"/>
                </a:ext>
              </a:extLst>
            </p:cNvPr>
            <p:cNvSpPr txBox="1"/>
            <p:nvPr/>
          </p:nvSpPr>
          <p:spPr>
            <a:xfrm>
              <a:off x="10721442" y="6012890"/>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(0.0 – 0.1)</a:t>
              </a:r>
            </a:p>
          </p:txBody>
        </p:sp>
      </p:grpSp>
      <p:grpSp>
        <p:nvGrpSpPr>
          <p:cNvPr id="3" name="Grup 2">
            <a:extLst>
              <a:ext uri="{FF2B5EF4-FFF2-40B4-BE49-F238E27FC236}">
                <a16:creationId xmlns:a16="http://schemas.microsoft.com/office/drawing/2014/main" id="{2CEDAA18-EB0C-A81D-33D7-9087DA82C006}"/>
              </a:ext>
            </a:extLst>
          </p:cNvPr>
          <p:cNvGrpSpPr/>
          <p:nvPr/>
        </p:nvGrpSpPr>
        <p:grpSpPr>
          <a:xfrm>
            <a:off x="7670157" y="478717"/>
            <a:ext cx="3981290" cy="551201"/>
            <a:chOff x="7670157" y="478717"/>
            <a:chExt cx="3981290" cy="551201"/>
          </a:xfrm>
        </p:grpSpPr>
        <p:grpSp>
          <p:nvGrpSpPr>
            <p:cNvPr id="4" name="Grup 3">
              <a:extLst>
                <a:ext uri="{FF2B5EF4-FFF2-40B4-BE49-F238E27FC236}">
                  <a16:creationId xmlns:a16="http://schemas.microsoft.com/office/drawing/2014/main" id="{DB9A63B9-9B87-35A0-6C8A-CDA092FBB806}"/>
                </a:ext>
              </a:extLst>
            </p:cNvPr>
            <p:cNvGrpSpPr/>
            <p:nvPr/>
          </p:nvGrpSpPr>
          <p:grpSpPr>
            <a:xfrm>
              <a:off x="7670157" y="478717"/>
              <a:ext cx="3981290" cy="551201"/>
              <a:chOff x="7287768" y="478717"/>
              <a:chExt cx="3981290" cy="551201"/>
            </a:xfrm>
          </p:grpSpPr>
          <p:sp>
            <p:nvSpPr>
              <p:cNvPr id="7" name="Dikdörtgen: Köşeleri Yuvarlatılmış 6">
                <a:extLst>
                  <a:ext uri="{FF2B5EF4-FFF2-40B4-BE49-F238E27FC236}">
                    <a16:creationId xmlns:a16="http://schemas.microsoft.com/office/drawing/2014/main" id="{9F96414D-6F87-FCDC-3BE0-C3EF14C097A1}"/>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C9930CFA-9FEA-B67D-2AD6-37D8D7BB9029}"/>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1" name="Metin kutusu 10">
                <a:extLst>
                  <a:ext uri="{FF2B5EF4-FFF2-40B4-BE49-F238E27FC236}">
                    <a16:creationId xmlns:a16="http://schemas.microsoft.com/office/drawing/2014/main" id="{49B2FE89-CD00-984B-62EA-EE32733FEDA5}"/>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2" name="Metin kutusu 11">
                <a:extLst>
                  <a:ext uri="{FF2B5EF4-FFF2-40B4-BE49-F238E27FC236}">
                    <a16:creationId xmlns:a16="http://schemas.microsoft.com/office/drawing/2014/main" id="{44F6B087-19C5-C692-BCF6-96E36DB6D698}"/>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6" name="Düz Bağlayıcı 5">
              <a:extLst>
                <a:ext uri="{FF2B5EF4-FFF2-40B4-BE49-F238E27FC236}">
                  <a16:creationId xmlns:a16="http://schemas.microsoft.com/office/drawing/2014/main" id="{CC9F2D84-8741-9FF7-1942-FED5DB962226}"/>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0627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B3CF0E27-4C9E-4992-B0EB-61B9F3DBCB0B}"/>
              </a:ext>
            </a:extLst>
          </p:cNvPr>
          <p:cNvSpPr txBox="1"/>
          <p:nvPr/>
        </p:nvSpPr>
        <p:spPr>
          <a:xfrm>
            <a:off x="474475" y="1161816"/>
            <a:ext cx="11166945" cy="1591465"/>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rgbClr val="00E0F0"/>
                </a:solidFill>
                <a:latin typeface="Bahnschrift SemiLight Condensed" panose="020B0502040204020203" pitchFamily="34" charset="0"/>
              </a:rPr>
              <a:t>Machine Learning </a:t>
            </a:r>
            <a:r>
              <a:rPr lang="en-US" dirty="0">
                <a:solidFill>
                  <a:schemeClr val="bg1"/>
                </a:solidFill>
                <a:latin typeface="Bahnschrift SemiLight Condensed" panose="020B0502040204020203" pitchFamily="34" charset="0"/>
              </a:rPr>
              <a:t>is the ability of machines to learn in a single layer the results programmed by humans. </a:t>
            </a:r>
            <a:r>
              <a:rPr lang="tr-TR" b="1" dirty="0">
                <a:solidFill>
                  <a:srgbClr val="00E0F0"/>
                </a:solidFill>
                <a:latin typeface="Bahnschrift SemiLight Condensed" panose="020B0502040204020203" pitchFamily="34" charset="0"/>
              </a:rPr>
              <a:t>Deep Learning</a:t>
            </a:r>
            <a:r>
              <a:rPr lang="en-US" dirty="0">
                <a:solidFill>
                  <a:schemeClr val="bg1"/>
                </a:solidFill>
                <a:latin typeface="Bahnschrift SemiLight Condensed" panose="020B0502040204020203" pitchFamily="34" charset="0"/>
              </a:rPr>
              <a:t>, on the other hand, is a sub-field of machine learning that works in a single layer, working independently of humans in a multi-layered structure.</a:t>
            </a:r>
            <a:endParaRPr lang="tr-TR" dirty="0">
              <a:solidFill>
                <a:schemeClr val="bg1"/>
              </a:solidFill>
              <a:latin typeface="Bahnschrift SemiLight Condensed" panose="020B0502040204020203" pitchFamily="34" charset="0"/>
            </a:endParaRPr>
          </a:p>
        </p:txBody>
      </p:sp>
      <p:pic>
        <p:nvPicPr>
          <p:cNvPr id="6" name="Resim 5" descr="bayrak içeren bir resim&#10;&#10;Açıklama otomatik olarak oluşturuldu">
            <a:extLst>
              <a:ext uri="{FF2B5EF4-FFF2-40B4-BE49-F238E27FC236}">
                <a16:creationId xmlns:a16="http://schemas.microsoft.com/office/drawing/2014/main" id="{490D5584-95F8-47A9-9888-689C06F2383F}"/>
              </a:ext>
            </a:extLst>
          </p:cNvPr>
          <p:cNvPicPr>
            <a:picLocks noChangeAspect="1"/>
          </p:cNvPicPr>
          <p:nvPr/>
        </p:nvPicPr>
        <p:blipFill rotWithShape="1">
          <a:blip r:embed="rId3">
            <a:extLst>
              <a:ext uri="{28A0092B-C50C-407E-A947-70E740481C1C}">
                <a14:useLocalDpi xmlns:a14="http://schemas.microsoft.com/office/drawing/2010/main" val="0"/>
              </a:ext>
            </a:extLst>
          </a:blip>
          <a:srcRect l="6557" t="2534" r="1638" b="992"/>
          <a:stretch/>
        </p:blipFill>
        <p:spPr>
          <a:xfrm>
            <a:off x="7793626" y="2094807"/>
            <a:ext cx="3887300" cy="4763193"/>
          </a:xfrm>
          <a:prstGeom prst="rect">
            <a:avLst/>
          </a:prstGeom>
        </p:spPr>
      </p:pic>
      <p:sp>
        <p:nvSpPr>
          <p:cNvPr id="22" name="Metin kutusu 21">
            <a:extLst>
              <a:ext uri="{FF2B5EF4-FFF2-40B4-BE49-F238E27FC236}">
                <a16:creationId xmlns:a16="http://schemas.microsoft.com/office/drawing/2014/main" id="{8AE459A8-640F-46F2-9E4E-6C0D1DEC6435}"/>
              </a:ext>
            </a:extLst>
          </p:cNvPr>
          <p:cNvSpPr txBox="1"/>
          <p:nvPr/>
        </p:nvSpPr>
        <p:spPr>
          <a:xfrm>
            <a:off x="9842040" y="3429000"/>
            <a:ext cx="1619649"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a:solidFill>
                  <a:schemeClr val="tx1"/>
                </a:solidFill>
                <a:latin typeface="Bahnschrift SemiLight Condensed" panose="020B0502040204020203" pitchFamily="34" charset="0"/>
              </a:rPr>
              <a:t>Machine Learning</a:t>
            </a:r>
          </a:p>
        </p:txBody>
      </p:sp>
      <p:sp>
        <p:nvSpPr>
          <p:cNvPr id="23" name="Metin kutusu 22">
            <a:extLst>
              <a:ext uri="{FF2B5EF4-FFF2-40B4-BE49-F238E27FC236}">
                <a16:creationId xmlns:a16="http://schemas.microsoft.com/office/drawing/2014/main" id="{FB511560-C5FC-4483-8FB2-CBEA3F06755E}"/>
              </a:ext>
            </a:extLst>
          </p:cNvPr>
          <p:cNvSpPr txBox="1"/>
          <p:nvPr/>
        </p:nvSpPr>
        <p:spPr>
          <a:xfrm>
            <a:off x="7984480" y="3765896"/>
            <a:ext cx="1328854"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a:solidFill>
                  <a:schemeClr val="bg1"/>
                </a:solidFill>
                <a:latin typeface="Bahnschrift SemiLight Condensed" panose="020B0502040204020203" pitchFamily="34" charset="0"/>
              </a:rPr>
              <a:t>Deep Learning</a:t>
            </a:r>
          </a:p>
        </p:txBody>
      </p:sp>
      <p:pic>
        <p:nvPicPr>
          <p:cNvPr id="24" name="Resim 23">
            <a:extLst>
              <a:ext uri="{FF2B5EF4-FFF2-40B4-BE49-F238E27FC236}">
                <a16:creationId xmlns:a16="http://schemas.microsoft.com/office/drawing/2014/main" id="{ED459EEF-3A81-46AF-BE1C-4E752F2D43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1950" y="2851266"/>
            <a:ext cx="7212042" cy="3589922"/>
          </a:xfrm>
          <a:prstGeom prst="rect">
            <a:avLst/>
          </a:prstGeom>
        </p:spPr>
      </p:pic>
      <p:grpSp>
        <p:nvGrpSpPr>
          <p:cNvPr id="2" name="Grup 1">
            <a:extLst>
              <a:ext uri="{FF2B5EF4-FFF2-40B4-BE49-F238E27FC236}">
                <a16:creationId xmlns:a16="http://schemas.microsoft.com/office/drawing/2014/main" id="{05FA497F-E5DC-D438-C820-D45CBDE8D989}"/>
              </a:ext>
            </a:extLst>
          </p:cNvPr>
          <p:cNvGrpSpPr/>
          <p:nvPr/>
        </p:nvGrpSpPr>
        <p:grpSpPr>
          <a:xfrm>
            <a:off x="7128963" y="503208"/>
            <a:ext cx="4611414" cy="536014"/>
            <a:chOff x="7518262" y="485101"/>
            <a:chExt cx="4611414" cy="536014"/>
          </a:xfrm>
        </p:grpSpPr>
        <p:sp>
          <p:nvSpPr>
            <p:cNvPr id="3" name="Dikdörtgen: Köşeleri Yuvarlatılmış 2">
              <a:extLst>
                <a:ext uri="{FF2B5EF4-FFF2-40B4-BE49-F238E27FC236}">
                  <a16:creationId xmlns:a16="http://schemas.microsoft.com/office/drawing/2014/main" id="{60EB061A-C867-78F2-9A63-084472DB68E3}"/>
                </a:ext>
              </a:extLst>
            </p:cNvPr>
            <p:cNvSpPr/>
            <p:nvPr/>
          </p:nvSpPr>
          <p:spPr>
            <a:xfrm>
              <a:off x="9527235" y="485101"/>
              <a:ext cx="770100"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9795FAFB-F323-ACB5-1B9C-957948EA9A87}"/>
                </a:ext>
              </a:extLst>
            </p:cNvPr>
            <p:cNvSpPr txBox="1"/>
            <p:nvPr/>
          </p:nvSpPr>
          <p:spPr>
            <a:xfrm>
              <a:off x="7518262" y="605617"/>
              <a:ext cx="810173"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NLP</a:t>
              </a:r>
              <a:endParaRPr lang="tr-TR" sz="1200" dirty="0">
                <a:solidFill>
                  <a:schemeClr val="bg1"/>
                </a:solidFill>
                <a:latin typeface="Antonio" panose="02000303000000000000" pitchFamily="2" charset="-94"/>
              </a:endParaRPr>
            </a:p>
          </p:txBody>
        </p:sp>
        <p:sp>
          <p:nvSpPr>
            <p:cNvPr id="5" name="Metin kutusu 4">
              <a:extLst>
                <a:ext uri="{FF2B5EF4-FFF2-40B4-BE49-F238E27FC236}">
                  <a16:creationId xmlns:a16="http://schemas.microsoft.com/office/drawing/2014/main" id="{00652FBA-7639-7E16-333C-FDFA503F8399}"/>
                </a:ext>
              </a:extLst>
            </p:cNvPr>
            <p:cNvSpPr txBox="1"/>
            <p:nvPr/>
          </p:nvSpPr>
          <p:spPr>
            <a:xfrm>
              <a:off x="8134236" y="488159"/>
              <a:ext cx="134066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Automatic</a:t>
              </a:r>
              <a:r>
                <a:rPr lang="tr-TR" sz="1400" dirty="0">
                  <a:solidFill>
                    <a:schemeClr val="bg1"/>
                  </a:solidFill>
                  <a:latin typeface="Antonio" panose="02000303000000000000" pitchFamily="2" charset="-94"/>
                </a:rPr>
                <a:t> News </a:t>
              </a:r>
              <a:r>
                <a:rPr lang="tr-TR" sz="1400" dirty="0" err="1">
                  <a:solidFill>
                    <a:schemeClr val="bg1"/>
                  </a:solidFill>
                  <a:latin typeface="Antonio" panose="02000303000000000000" pitchFamily="2" charset="-94"/>
                </a:rPr>
                <a:t>Headline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8DD88A64-5C86-820C-FFE2-455E9A82F100}"/>
                </a:ext>
              </a:extLst>
            </p:cNvPr>
            <p:cNvSpPr txBox="1"/>
            <p:nvPr/>
          </p:nvSpPr>
          <p:spPr>
            <a:xfrm>
              <a:off x="9527235" y="488159"/>
              <a:ext cx="770100"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sp>
          <p:nvSpPr>
            <p:cNvPr id="8" name="Metin kutusu 7">
              <a:extLst>
                <a:ext uri="{FF2B5EF4-FFF2-40B4-BE49-F238E27FC236}">
                  <a16:creationId xmlns:a16="http://schemas.microsoft.com/office/drawing/2014/main" id="{D5959AC0-181C-0E45-E700-D083D4D13AF0}"/>
                </a:ext>
              </a:extLst>
            </p:cNvPr>
            <p:cNvSpPr txBox="1"/>
            <p:nvPr/>
          </p:nvSpPr>
          <p:spPr>
            <a:xfrm>
              <a:off x="10288556" y="497895"/>
              <a:ext cx="96635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Developed</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Application</a:t>
              </a:r>
            </a:p>
          </p:txBody>
        </p:sp>
        <p:sp>
          <p:nvSpPr>
            <p:cNvPr id="17" name="Metin kutusu 16">
              <a:extLst>
                <a:ext uri="{FF2B5EF4-FFF2-40B4-BE49-F238E27FC236}">
                  <a16:creationId xmlns:a16="http://schemas.microsoft.com/office/drawing/2014/main" id="{7D5C1319-17D2-97E7-8832-3D422E0C15AA}"/>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Conclusion</a:t>
              </a:r>
              <a:endParaRPr lang="tr-TR" sz="1400" dirty="0">
                <a:solidFill>
                  <a:schemeClr val="bg1"/>
                </a:solidFill>
                <a:latin typeface="Antonio" panose="02000303000000000000" pitchFamily="2" charset="-94"/>
              </a:endParaRPr>
            </a:p>
          </p:txBody>
        </p:sp>
      </p:grpSp>
      <p:sp>
        <p:nvSpPr>
          <p:cNvPr id="10" name="Metin kutusu 9">
            <a:extLst>
              <a:ext uri="{FF2B5EF4-FFF2-40B4-BE49-F238E27FC236}">
                <a16:creationId xmlns:a16="http://schemas.microsoft.com/office/drawing/2014/main" id="{2E2BA13C-44C2-C82E-9972-50924843CB02}"/>
              </a:ext>
            </a:extLst>
          </p:cNvPr>
          <p:cNvSpPr txBox="1"/>
          <p:nvPr/>
        </p:nvSpPr>
        <p:spPr>
          <a:xfrm>
            <a:off x="913120" y="2966543"/>
            <a:ext cx="749426"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err="1">
                <a:solidFill>
                  <a:srgbClr val="FFC000"/>
                </a:solidFill>
                <a:latin typeface="Bahnschrift SemiLight Condensed" panose="020B0502040204020203" pitchFamily="34" charset="0"/>
              </a:rPr>
              <a:t>Input</a:t>
            </a:r>
            <a:endParaRPr lang="tr-TR" sz="1800" dirty="0">
              <a:solidFill>
                <a:srgbClr val="FFC000"/>
              </a:solidFill>
              <a:latin typeface="Bahnschrift SemiLight Condensed" panose="020B0502040204020203" pitchFamily="34" charset="0"/>
            </a:endParaRPr>
          </a:p>
        </p:txBody>
      </p:sp>
      <p:sp>
        <p:nvSpPr>
          <p:cNvPr id="11" name="Metin kutusu 10">
            <a:extLst>
              <a:ext uri="{FF2B5EF4-FFF2-40B4-BE49-F238E27FC236}">
                <a16:creationId xmlns:a16="http://schemas.microsoft.com/office/drawing/2014/main" id="{E1873187-12F8-3C70-B1A1-A732270C635E}"/>
              </a:ext>
            </a:extLst>
          </p:cNvPr>
          <p:cNvSpPr txBox="1"/>
          <p:nvPr/>
        </p:nvSpPr>
        <p:spPr>
          <a:xfrm>
            <a:off x="913120" y="4852151"/>
            <a:ext cx="749426"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err="1">
                <a:solidFill>
                  <a:schemeClr val="bg1"/>
                </a:solidFill>
                <a:latin typeface="Bahnschrift SemiLight Condensed" panose="020B0502040204020203" pitchFamily="34" charset="0"/>
              </a:rPr>
              <a:t>Input</a:t>
            </a:r>
            <a:endParaRPr lang="tr-TR" sz="1800" dirty="0">
              <a:solidFill>
                <a:schemeClr val="bg1"/>
              </a:solidFill>
              <a:latin typeface="Bahnschrift SemiLight Condensed" panose="020B0502040204020203" pitchFamily="34" charset="0"/>
            </a:endParaRPr>
          </a:p>
        </p:txBody>
      </p:sp>
      <p:sp>
        <p:nvSpPr>
          <p:cNvPr id="12" name="Metin kutusu 11">
            <a:extLst>
              <a:ext uri="{FF2B5EF4-FFF2-40B4-BE49-F238E27FC236}">
                <a16:creationId xmlns:a16="http://schemas.microsoft.com/office/drawing/2014/main" id="{C9AC5EDB-5A55-1A6A-39A8-281F102FFBBB}"/>
              </a:ext>
            </a:extLst>
          </p:cNvPr>
          <p:cNvSpPr txBox="1"/>
          <p:nvPr/>
        </p:nvSpPr>
        <p:spPr>
          <a:xfrm>
            <a:off x="2270865" y="2925211"/>
            <a:ext cx="1195542" cy="431800"/>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rgbClr val="FFC000"/>
                </a:solidFill>
                <a:latin typeface="Bahnschrift SemiLight Condensed" panose="020B0502040204020203" pitchFamily="34" charset="0"/>
              </a:rPr>
              <a:t>Explaining</a:t>
            </a:r>
            <a:r>
              <a:rPr lang="tr-TR" sz="1800" dirty="0">
                <a:solidFill>
                  <a:srgbClr val="FFC000"/>
                </a:solidFill>
                <a:latin typeface="Bahnschrift SemiLight Condensed" panose="020B0502040204020203" pitchFamily="34" charset="0"/>
              </a:rPr>
              <a:t> </a:t>
            </a:r>
            <a:r>
              <a:rPr lang="tr-TR" sz="1800" dirty="0" err="1">
                <a:solidFill>
                  <a:srgbClr val="FFC000"/>
                </a:solidFill>
                <a:latin typeface="Bahnschrift SemiLight Condensed" panose="020B0502040204020203" pitchFamily="34" charset="0"/>
              </a:rPr>
              <a:t>Feature</a:t>
            </a:r>
            <a:endParaRPr lang="tr-TR" sz="1800" dirty="0">
              <a:solidFill>
                <a:srgbClr val="FFC000"/>
              </a:solidFill>
              <a:latin typeface="Bahnschrift SemiLight Condensed" panose="020B0502040204020203" pitchFamily="34" charset="0"/>
            </a:endParaRPr>
          </a:p>
        </p:txBody>
      </p:sp>
      <p:sp>
        <p:nvSpPr>
          <p:cNvPr id="13" name="Metin kutusu 12">
            <a:extLst>
              <a:ext uri="{FF2B5EF4-FFF2-40B4-BE49-F238E27FC236}">
                <a16:creationId xmlns:a16="http://schemas.microsoft.com/office/drawing/2014/main" id="{65DF142B-03AA-FF92-A71C-FB91D76F5E14}"/>
              </a:ext>
            </a:extLst>
          </p:cNvPr>
          <p:cNvSpPr txBox="1"/>
          <p:nvPr/>
        </p:nvSpPr>
        <p:spPr>
          <a:xfrm>
            <a:off x="3640974" y="4044603"/>
            <a:ext cx="781397" cy="431800"/>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Input</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14" name="Metin kutusu 13">
            <a:extLst>
              <a:ext uri="{FF2B5EF4-FFF2-40B4-BE49-F238E27FC236}">
                <a16:creationId xmlns:a16="http://schemas.microsoft.com/office/drawing/2014/main" id="{5AB5B068-1980-CFCE-1DB4-487DF7E01668}"/>
              </a:ext>
            </a:extLst>
          </p:cNvPr>
          <p:cNvSpPr txBox="1"/>
          <p:nvPr/>
        </p:nvSpPr>
        <p:spPr>
          <a:xfrm>
            <a:off x="5106785" y="4044603"/>
            <a:ext cx="781397" cy="431800"/>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Output</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15" name="Metin kutusu 14">
            <a:extLst>
              <a:ext uri="{FF2B5EF4-FFF2-40B4-BE49-F238E27FC236}">
                <a16:creationId xmlns:a16="http://schemas.microsoft.com/office/drawing/2014/main" id="{51408B12-C8E5-441D-BBE3-71CCB0A80F87}"/>
              </a:ext>
            </a:extLst>
          </p:cNvPr>
          <p:cNvSpPr txBox="1"/>
          <p:nvPr/>
        </p:nvSpPr>
        <p:spPr>
          <a:xfrm>
            <a:off x="4403925" y="2851266"/>
            <a:ext cx="781397" cy="431800"/>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Hidden</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16" name="Metin kutusu 15">
            <a:extLst>
              <a:ext uri="{FF2B5EF4-FFF2-40B4-BE49-F238E27FC236}">
                <a16:creationId xmlns:a16="http://schemas.microsoft.com/office/drawing/2014/main" id="{8E5EB117-AF51-447B-176C-607712406F63}"/>
              </a:ext>
            </a:extLst>
          </p:cNvPr>
          <p:cNvSpPr txBox="1"/>
          <p:nvPr/>
        </p:nvSpPr>
        <p:spPr>
          <a:xfrm>
            <a:off x="6477444" y="2835735"/>
            <a:ext cx="781397"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rgbClr val="FFC000"/>
                </a:solidFill>
                <a:latin typeface="Bahnschrift SemiLight Condensed" panose="020B0502040204020203" pitchFamily="34" charset="0"/>
              </a:rPr>
              <a:t>Output</a:t>
            </a:r>
            <a:endParaRPr lang="tr-TR" sz="1800" dirty="0">
              <a:solidFill>
                <a:srgbClr val="FFC000"/>
              </a:solidFill>
              <a:latin typeface="Bahnschrift SemiLight Condensed" panose="020B0502040204020203" pitchFamily="34" charset="0"/>
            </a:endParaRPr>
          </a:p>
        </p:txBody>
      </p:sp>
      <p:sp>
        <p:nvSpPr>
          <p:cNvPr id="18" name="Metin kutusu 17">
            <a:extLst>
              <a:ext uri="{FF2B5EF4-FFF2-40B4-BE49-F238E27FC236}">
                <a16:creationId xmlns:a16="http://schemas.microsoft.com/office/drawing/2014/main" id="{F48F39E2-7EA5-7C12-DD4E-012F7D64746C}"/>
              </a:ext>
            </a:extLst>
          </p:cNvPr>
          <p:cNvSpPr txBox="1"/>
          <p:nvPr/>
        </p:nvSpPr>
        <p:spPr>
          <a:xfrm>
            <a:off x="2197331" y="6008800"/>
            <a:ext cx="781397" cy="431800"/>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Input</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19" name="Metin kutusu 18">
            <a:extLst>
              <a:ext uri="{FF2B5EF4-FFF2-40B4-BE49-F238E27FC236}">
                <a16:creationId xmlns:a16="http://schemas.microsoft.com/office/drawing/2014/main" id="{363F42F2-E4A0-F14F-1946-D03C805F36CE}"/>
              </a:ext>
            </a:extLst>
          </p:cNvPr>
          <p:cNvSpPr txBox="1"/>
          <p:nvPr/>
        </p:nvSpPr>
        <p:spPr>
          <a:xfrm>
            <a:off x="3175421" y="4701208"/>
            <a:ext cx="1870363" cy="431800"/>
          </a:xfrm>
          <a:prstGeom prst="rect">
            <a:avLst/>
          </a:prstGeom>
        </p:spPr>
        <p:txBody>
          <a:bodyPr vert="horz" lIns="91440" tIns="45720" rIns="91440" bIns="45720" rtlCol="0" anchor="t">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spc="300" dirty="0" err="1">
                <a:solidFill>
                  <a:srgbClr val="FFC000"/>
                </a:solidFill>
                <a:latin typeface="Bahnschrift SemiLight Condensed" panose="020B0502040204020203" pitchFamily="34" charset="0"/>
              </a:rPr>
              <a:t>Hidden</a:t>
            </a:r>
            <a:r>
              <a:rPr lang="tr-TR" sz="2000" spc="300" dirty="0">
                <a:solidFill>
                  <a:srgbClr val="FFC000"/>
                </a:solidFill>
                <a:latin typeface="Bahnschrift SemiLight Condensed" panose="020B0502040204020203" pitchFamily="34" charset="0"/>
              </a:rPr>
              <a:t> </a:t>
            </a:r>
            <a:r>
              <a:rPr lang="tr-TR" sz="2000" spc="300" dirty="0" err="1">
                <a:solidFill>
                  <a:srgbClr val="FFC000"/>
                </a:solidFill>
                <a:latin typeface="Bahnschrift SemiLight Condensed" panose="020B0502040204020203" pitchFamily="34" charset="0"/>
              </a:rPr>
              <a:t>Layers</a:t>
            </a:r>
            <a:endParaRPr lang="tr-TR" sz="2000" spc="300" dirty="0">
              <a:solidFill>
                <a:srgbClr val="FFC000"/>
              </a:solidFill>
              <a:latin typeface="Bahnschrift SemiLight Condensed" panose="020B0502040204020203" pitchFamily="34" charset="0"/>
            </a:endParaRPr>
          </a:p>
        </p:txBody>
      </p:sp>
      <p:sp>
        <p:nvSpPr>
          <p:cNvPr id="20" name="Metin kutusu 19">
            <a:extLst>
              <a:ext uri="{FF2B5EF4-FFF2-40B4-BE49-F238E27FC236}">
                <a16:creationId xmlns:a16="http://schemas.microsoft.com/office/drawing/2014/main" id="{D966F64E-1699-C712-3D6A-7C039446A4EC}"/>
              </a:ext>
            </a:extLst>
          </p:cNvPr>
          <p:cNvSpPr txBox="1"/>
          <p:nvPr/>
        </p:nvSpPr>
        <p:spPr>
          <a:xfrm>
            <a:off x="5241122" y="6008800"/>
            <a:ext cx="781397" cy="431800"/>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Output</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21" name="Metin kutusu 20">
            <a:extLst>
              <a:ext uri="{FF2B5EF4-FFF2-40B4-BE49-F238E27FC236}">
                <a16:creationId xmlns:a16="http://schemas.microsoft.com/office/drawing/2014/main" id="{96C4DB9F-5A38-158B-481A-90F8F960AF4D}"/>
              </a:ext>
            </a:extLst>
          </p:cNvPr>
          <p:cNvSpPr txBox="1"/>
          <p:nvPr/>
        </p:nvSpPr>
        <p:spPr>
          <a:xfrm>
            <a:off x="6434505" y="4800964"/>
            <a:ext cx="781397"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rgbClr val="FFC000"/>
                </a:solidFill>
                <a:latin typeface="Bahnschrift SemiLight Condensed" panose="020B0502040204020203" pitchFamily="34" charset="0"/>
              </a:rPr>
              <a:t>Output</a:t>
            </a:r>
            <a:endParaRPr lang="tr-TR" sz="1800" dirty="0">
              <a:solidFill>
                <a:srgbClr val="FFC000"/>
              </a:solidFill>
              <a:latin typeface="Bahnschrift SemiLight Condensed" panose="020B0502040204020203" pitchFamily="34" charset="0"/>
            </a:endParaRPr>
          </a:p>
        </p:txBody>
      </p:sp>
      <p:sp>
        <p:nvSpPr>
          <p:cNvPr id="26" name="Dikdörtgen: Köşeleri Yuvarlatılmış 25">
            <a:extLst>
              <a:ext uri="{FF2B5EF4-FFF2-40B4-BE49-F238E27FC236}">
                <a16:creationId xmlns:a16="http://schemas.microsoft.com/office/drawing/2014/main" id="{BDA8468E-FB03-91A4-C079-3C648B16E23C}"/>
              </a:ext>
            </a:extLst>
          </p:cNvPr>
          <p:cNvSpPr/>
          <p:nvPr/>
        </p:nvSpPr>
        <p:spPr>
          <a:xfrm>
            <a:off x="6230983" y="3305161"/>
            <a:ext cx="1233103" cy="698730"/>
          </a:xfrm>
          <a:prstGeom prst="roundRect">
            <a:avLst/>
          </a:prstGeom>
          <a:solidFill>
            <a:srgbClr val="0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Metin kutusu 24">
            <a:extLst>
              <a:ext uri="{FF2B5EF4-FFF2-40B4-BE49-F238E27FC236}">
                <a16:creationId xmlns:a16="http://schemas.microsoft.com/office/drawing/2014/main" id="{04ECBB17-E15D-2885-FF09-ADA868B10B98}"/>
              </a:ext>
            </a:extLst>
          </p:cNvPr>
          <p:cNvSpPr txBox="1"/>
          <p:nvPr/>
        </p:nvSpPr>
        <p:spPr>
          <a:xfrm>
            <a:off x="6456835" y="3284794"/>
            <a:ext cx="781397" cy="377364"/>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chemeClr val="bg1"/>
                </a:solidFill>
                <a:latin typeface="Bahnschrift SemiLight Condensed" panose="020B0502040204020203" pitchFamily="34" charset="0"/>
              </a:rPr>
              <a:t>Plane</a:t>
            </a:r>
            <a:endParaRPr lang="tr-TR" sz="1800" dirty="0">
              <a:solidFill>
                <a:schemeClr val="bg1"/>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A876F777-64B7-4153-5FDA-D4AA25F644BE}"/>
              </a:ext>
            </a:extLst>
          </p:cNvPr>
          <p:cNvSpPr txBox="1"/>
          <p:nvPr/>
        </p:nvSpPr>
        <p:spPr>
          <a:xfrm>
            <a:off x="6456834" y="3644594"/>
            <a:ext cx="781397" cy="377364"/>
          </a:xfrm>
          <a:prstGeom prst="rect">
            <a:avLst/>
          </a:prstGeom>
        </p:spPr>
        <p:txBody>
          <a:bodyPr vert="horz" lIns="91440" tIns="45720" rIns="91440" bIns="45720" rtlCol="0" anchor="t">
            <a:normAutofit fontScale="77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242F37"/>
                </a:solidFill>
                <a:latin typeface="Bahnschrift SemiLight Condensed" panose="020B0502040204020203" pitchFamily="34" charset="0"/>
              </a:rPr>
              <a:t>Not </a:t>
            </a:r>
            <a:r>
              <a:rPr lang="tr-TR" sz="1800" dirty="0" err="1">
                <a:solidFill>
                  <a:srgbClr val="242F37"/>
                </a:solidFill>
                <a:latin typeface="Bahnschrift SemiLight Condensed" panose="020B0502040204020203" pitchFamily="34" charset="0"/>
              </a:rPr>
              <a:t>Plane</a:t>
            </a:r>
            <a:endParaRPr lang="tr-TR" sz="1800" dirty="0">
              <a:solidFill>
                <a:srgbClr val="242F37"/>
              </a:solidFill>
              <a:latin typeface="Bahnschrift SemiLight Condensed" panose="020B0502040204020203" pitchFamily="34" charset="0"/>
            </a:endParaRPr>
          </a:p>
        </p:txBody>
      </p:sp>
      <p:sp>
        <p:nvSpPr>
          <p:cNvPr id="28" name="Dikdörtgen: Köşeleri Yuvarlatılmış 27">
            <a:extLst>
              <a:ext uri="{FF2B5EF4-FFF2-40B4-BE49-F238E27FC236}">
                <a16:creationId xmlns:a16="http://schemas.microsoft.com/office/drawing/2014/main" id="{567DBDD9-9343-DAD8-F83A-F8985260C9DF}"/>
              </a:ext>
            </a:extLst>
          </p:cNvPr>
          <p:cNvSpPr/>
          <p:nvPr/>
        </p:nvSpPr>
        <p:spPr>
          <a:xfrm>
            <a:off x="6230983" y="5232764"/>
            <a:ext cx="1233103" cy="698730"/>
          </a:xfrm>
          <a:prstGeom prst="roundRect">
            <a:avLst/>
          </a:prstGeom>
          <a:solidFill>
            <a:srgbClr val="0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Metin kutusu 28">
            <a:extLst>
              <a:ext uri="{FF2B5EF4-FFF2-40B4-BE49-F238E27FC236}">
                <a16:creationId xmlns:a16="http://schemas.microsoft.com/office/drawing/2014/main" id="{267E2F21-3737-01DF-E594-F10C7A888D8C}"/>
              </a:ext>
            </a:extLst>
          </p:cNvPr>
          <p:cNvSpPr txBox="1"/>
          <p:nvPr/>
        </p:nvSpPr>
        <p:spPr>
          <a:xfrm>
            <a:off x="6456835" y="5212397"/>
            <a:ext cx="781397" cy="377364"/>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chemeClr val="bg1"/>
                </a:solidFill>
                <a:latin typeface="Bahnschrift SemiLight Condensed" panose="020B0502040204020203" pitchFamily="34" charset="0"/>
              </a:rPr>
              <a:t>Plane</a:t>
            </a:r>
            <a:endParaRPr lang="tr-TR" sz="1800" dirty="0">
              <a:solidFill>
                <a:schemeClr val="bg1"/>
              </a:solidFill>
              <a:latin typeface="Bahnschrift SemiLight Condensed" panose="020B0502040204020203" pitchFamily="34" charset="0"/>
            </a:endParaRPr>
          </a:p>
        </p:txBody>
      </p:sp>
      <p:sp>
        <p:nvSpPr>
          <p:cNvPr id="30" name="Metin kutusu 29">
            <a:extLst>
              <a:ext uri="{FF2B5EF4-FFF2-40B4-BE49-F238E27FC236}">
                <a16:creationId xmlns:a16="http://schemas.microsoft.com/office/drawing/2014/main" id="{CD0C1B57-ACAE-49E7-1DE3-FB2BABDFE8F3}"/>
              </a:ext>
            </a:extLst>
          </p:cNvPr>
          <p:cNvSpPr txBox="1"/>
          <p:nvPr/>
        </p:nvSpPr>
        <p:spPr>
          <a:xfrm>
            <a:off x="6456834" y="5572197"/>
            <a:ext cx="781397" cy="377364"/>
          </a:xfrm>
          <a:prstGeom prst="rect">
            <a:avLst/>
          </a:prstGeom>
        </p:spPr>
        <p:txBody>
          <a:bodyPr vert="horz" lIns="91440" tIns="45720" rIns="91440" bIns="45720" rtlCol="0" anchor="t">
            <a:normAutofit fontScale="77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242F37"/>
                </a:solidFill>
                <a:latin typeface="Bahnschrift SemiLight Condensed" panose="020B0502040204020203" pitchFamily="34" charset="0"/>
              </a:rPr>
              <a:t>Not </a:t>
            </a:r>
            <a:r>
              <a:rPr lang="tr-TR" sz="1800" dirty="0" err="1">
                <a:solidFill>
                  <a:srgbClr val="242F37"/>
                </a:solidFill>
                <a:latin typeface="Bahnschrift SemiLight Condensed" panose="020B0502040204020203" pitchFamily="34" charset="0"/>
              </a:rPr>
              <a:t>Plane</a:t>
            </a:r>
            <a:endParaRPr lang="tr-TR" sz="1800" dirty="0">
              <a:solidFill>
                <a:srgbClr val="242F37"/>
              </a:solidFill>
              <a:latin typeface="Bahnschrift SemiLight Condensed" panose="020B0502040204020203" pitchFamily="34" charset="0"/>
            </a:endParaRPr>
          </a:p>
        </p:txBody>
      </p:sp>
    </p:spTree>
    <p:extLst>
      <p:ext uri="{BB962C8B-B14F-4D97-AF65-F5344CB8AC3E}">
        <p14:creationId xmlns:p14="http://schemas.microsoft.com/office/powerpoint/2010/main" val="299188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 11">
            <a:extLst>
              <a:ext uri="{FF2B5EF4-FFF2-40B4-BE49-F238E27FC236}">
                <a16:creationId xmlns:a16="http://schemas.microsoft.com/office/drawing/2014/main" id="{B6699DA7-7F85-4B23-AB6D-1857B1C38141}"/>
              </a:ext>
            </a:extLst>
          </p:cNvPr>
          <p:cNvGrpSpPr/>
          <p:nvPr/>
        </p:nvGrpSpPr>
        <p:grpSpPr>
          <a:xfrm>
            <a:off x="8559850" y="472496"/>
            <a:ext cx="3079760" cy="548620"/>
            <a:chOff x="8559850" y="472496"/>
            <a:chExt cx="3079760" cy="548620"/>
          </a:xfrm>
        </p:grpSpPr>
        <p:grpSp>
          <p:nvGrpSpPr>
            <p:cNvPr id="13" name="Grup 12">
              <a:extLst>
                <a:ext uri="{FF2B5EF4-FFF2-40B4-BE49-F238E27FC236}">
                  <a16:creationId xmlns:a16="http://schemas.microsoft.com/office/drawing/2014/main" id="{3E8F9ED8-8EE2-46B2-BB06-29C23FEAF223}"/>
                </a:ext>
              </a:extLst>
            </p:cNvPr>
            <p:cNvGrpSpPr/>
            <p:nvPr/>
          </p:nvGrpSpPr>
          <p:grpSpPr>
            <a:xfrm>
              <a:off x="8559850" y="472496"/>
              <a:ext cx="779722" cy="548620"/>
              <a:chOff x="9417100" y="472496"/>
              <a:chExt cx="779722" cy="548620"/>
            </a:xfrm>
          </p:grpSpPr>
          <p:sp>
            <p:nvSpPr>
              <p:cNvPr id="21" name="Dikdörtgen: Köşeleri Yuvarlatılmış 20">
                <a:extLst>
                  <a:ext uri="{FF2B5EF4-FFF2-40B4-BE49-F238E27FC236}">
                    <a16:creationId xmlns:a16="http://schemas.microsoft.com/office/drawing/2014/main" id="{3748654A-8CC9-46AD-93DE-305F7A36D942}"/>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Metin kutusu 21">
                <a:extLst>
                  <a:ext uri="{FF2B5EF4-FFF2-40B4-BE49-F238E27FC236}">
                    <a16:creationId xmlns:a16="http://schemas.microsoft.com/office/drawing/2014/main" id="{0F29A7F6-E4CF-43CA-9B58-BA4F3B250ED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15" name="Metin kutusu 14">
              <a:extLst>
                <a:ext uri="{FF2B5EF4-FFF2-40B4-BE49-F238E27FC236}">
                  <a16:creationId xmlns:a16="http://schemas.microsoft.com/office/drawing/2014/main" id="{901FB860-0BB0-4771-A7E2-B02676FFAF7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16" name="Düz Bağlayıcı 15">
              <a:extLst>
                <a:ext uri="{FF2B5EF4-FFF2-40B4-BE49-F238E27FC236}">
                  <a16:creationId xmlns:a16="http://schemas.microsoft.com/office/drawing/2014/main" id="{EF9D3FCC-4B38-47A6-97C4-36296FD63AA5}"/>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0" name="Metin kutusu 19">
              <a:extLst>
                <a:ext uri="{FF2B5EF4-FFF2-40B4-BE49-F238E27FC236}">
                  <a16:creationId xmlns:a16="http://schemas.microsoft.com/office/drawing/2014/main" id="{1CA4661B-1A60-4601-94E6-74DE1359BD4B}"/>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23" name="Metin kutusu 22">
            <a:extLst>
              <a:ext uri="{FF2B5EF4-FFF2-40B4-BE49-F238E27FC236}">
                <a16:creationId xmlns:a16="http://schemas.microsoft.com/office/drawing/2014/main" id="{3D58D6D7-82C5-4EE9-99F7-94A9221C74DB}"/>
              </a:ext>
            </a:extLst>
          </p:cNvPr>
          <p:cNvSpPr txBox="1"/>
          <p:nvPr/>
        </p:nvSpPr>
        <p:spPr>
          <a:xfrm>
            <a:off x="4735088" y="2793717"/>
            <a:ext cx="7085756" cy="648553"/>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800" b="1" dirty="0">
                <a:solidFill>
                  <a:srgbClr val="FBC02D"/>
                </a:solidFill>
                <a:latin typeface="Bahnschrift SemiLight Condensed" panose="020B0502040204020203" pitchFamily="34" charset="0"/>
              </a:rPr>
              <a:t>RNN, LSTM, Bi-LSTM, GRU, CNN, VAE, GAN, </a:t>
            </a:r>
            <a:r>
              <a:rPr lang="tr-TR" sz="2800" b="1" dirty="0" err="1">
                <a:solidFill>
                  <a:srgbClr val="FBC02D"/>
                </a:solidFill>
                <a:latin typeface="Bahnschrift SemiLight Condensed" panose="020B0502040204020203" pitchFamily="34" charset="0"/>
              </a:rPr>
              <a:t>Transformers</a:t>
            </a:r>
            <a:r>
              <a:rPr lang="tr-TR" sz="2800" b="1" dirty="0">
                <a:solidFill>
                  <a:srgbClr val="FBC02D"/>
                </a:solidFill>
                <a:latin typeface="Bahnschrift SemiLight Condensed" panose="020B0502040204020203" pitchFamily="34" charset="0"/>
              </a:rPr>
              <a:t> … </a:t>
            </a:r>
          </a:p>
        </p:txBody>
      </p:sp>
      <p:pic>
        <p:nvPicPr>
          <p:cNvPr id="5" name="Resim 4">
            <a:extLst>
              <a:ext uri="{FF2B5EF4-FFF2-40B4-BE49-F238E27FC236}">
                <a16:creationId xmlns:a16="http://schemas.microsoft.com/office/drawing/2014/main" id="{24982511-0CA3-4EE1-A062-4B77D6576A06}"/>
              </a:ext>
            </a:extLst>
          </p:cNvPr>
          <p:cNvPicPr>
            <a:picLocks noChangeAspect="1"/>
          </p:cNvPicPr>
          <p:nvPr/>
        </p:nvPicPr>
        <p:blipFill rotWithShape="1">
          <a:blip r:embed="rId2">
            <a:extLst>
              <a:ext uri="{28A0092B-C50C-407E-A947-70E740481C1C}">
                <a14:useLocalDpi xmlns:a14="http://schemas.microsoft.com/office/drawing/2010/main" val="0"/>
              </a:ext>
            </a:extLst>
          </a:blip>
          <a:srcRect t="-1" b="2491"/>
          <a:stretch/>
        </p:blipFill>
        <p:spPr>
          <a:xfrm>
            <a:off x="470744" y="396296"/>
            <a:ext cx="4164756" cy="6091948"/>
          </a:xfrm>
          <a:prstGeom prst="rect">
            <a:avLst/>
          </a:prstGeom>
        </p:spPr>
      </p:pic>
    </p:spTree>
    <p:extLst>
      <p:ext uri="{BB962C8B-B14F-4D97-AF65-F5344CB8AC3E}">
        <p14:creationId xmlns:p14="http://schemas.microsoft.com/office/powerpoint/2010/main" val="1322743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514F48B4-2150-4247-9877-DA2508828983}"/>
              </a:ext>
            </a:extLst>
          </p:cNvPr>
          <p:cNvSpPr txBox="1"/>
          <p:nvPr/>
        </p:nvSpPr>
        <p:spPr>
          <a:xfrm rot="5400000">
            <a:off x="10364254" y="1675384"/>
            <a:ext cx="3107126"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Recurrent Neural Network (RNN)</a:t>
            </a:r>
            <a:endParaRPr lang="tr-TR" sz="2000" dirty="0">
              <a:solidFill>
                <a:srgbClr val="002060"/>
              </a:solidFill>
            </a:endParaRPr>
          </a:p>
        </p:txBody>
      </p:sp>
      <p:grpSp>
        <p:nvGrpSpPr>
          <p:cNvPr id="9" name="Grup 8">
            <a:extLst>
              <a:ext uri="{FF2B5EF4-FFF2-40B4-BE49-F238E27FC236}">
                <a16:creationId xmlns:a16="http://schemas.microsoft.com/office/drawing/2014/main" id="{91483861-A4DC-43FA-ABAF-B924CDDD96D4}"/>
              </a:ext>
            </a:extLst>
          </p:cNvPr>
          <p:cNvGrpSpPr/>
          <p:nvPr/>
        </p:nvGrpSpPr>
        <p:grpSpPr>
          <a:xfrm>
            <a:off x="1571625" y="1278707"/>
            <a:ext cx="9048750" cy="4300585"/>
            <a:chOff x="1571625" y="1921503"/>
            <a:chExt cx="9048750" cy="4300585"/>
          </a:xfrm>
        </p:grpSpPr>
        <p:pic>
          <p:nvPicPr>
            <p:cNvPr id="6" name="Resim 5">
              <a:extLst>
                <a:ext uri="{FF2B5EF4-FFF2-40B4-BE49-F238E27FC236}">
                  <a16:creationId xmlns:a16="http://schemas.microsoft.com/office/drawing/2014/main" id="{3268C6A0-1675-484C-AFAA-FF21A029E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25" y="3840838"/>
              <a:ext cx="9048750" cy="2381250"/>
            </a:xfrm>
            <a:prstGeom prst="rect">
              <a:avLst/>
            </a:prstGeom>
          </p:spPr>
        </p:pic>
        <p:pic>
          <p:nvPicPr>
            <p:cNvPr id="8" name="Resim 7">
              <a:extLst>
                <a:ext uri="{FF2B5EF4-FFF2-40B4-BE49-F238E27FC236}">
                  <a16:creationId xmlns:a16="http://schemas.microsoft.com/office/drawing/2014/main" id="{800F65A7-A0E4-484F-9DFE-3EB4E29AB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625" y="1921503"/>
              <a:ext cx="9048750" cy="2381250"/>
            </a:xfrm>
            <a:prstGeom prst="rect">
              <a:avLst/>
            </a:prstGeom>
          </p:spPr>
        </p:pic>
      </p:grpSp>
      <p:sp>
        <p:nvSpPr>
          <p:cNvPr id="20" name="Metin kutusu 19">
            <a:extLst>
              <a:ext uri="{FF2B5EF4-FFF2-40B4-BE49-F238E27FC236}">
                <a16:creationId xmlns:a16="http://schemas.microsoft.com/office/drawing/2014/main" id="{58276A28-9C34-420B-ACA9-3009D4B5EAF8}"/>
              </a:ext>
            </a:extLst>
          </p:cNvPr>
          <p:cNvSpPr txBox="1"/>
          <p:nvPr/>
        </p:nvSpPr>
        <p:spPr>
          <a:xfrm>
            <a:off x="4911861" y="5651720"/>
            <a:ext cx="2368277" cy="654985"/>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General RNN Architecture</a:t>
            </a:r>
          </a:p>
        </p:txBody>
      </p:sp>
      <p:grpSp>
        <p:nvGrpSpPr>
          <p:cNvPr id="3" name="Grup 2">
            <a:extLst>
              <a:ext uri="{FF2B5EF4-FFF2-40B4-BE49-F238E27FC236}">
                <a16:creationId xmlns:a16="http://schemas.microsoft.com/office/drawing/2014/main" id="{A4D27D6D-1DEA-B9D6-9FED-6B76F4A3A5AD}"/>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A37EC248-ED0E-8BDB-0DBC-DF2858318A65}"/>
                </a:ext>
              </a:extLst>
            </p:cNvPr>
            <p:cNvGrpSpPr/>
            <p:nvPr/>
          </p:nvGrpSpPr>
          <p:grpSpPr>
            <a:xfrm>
              <a:off x="8559850" y="472496"/>
              <a:ext cx="779722" cy="548620"/>
              <a:chOff x="9417100" y="472496"/>
              <a:chExt cx="779722" cy="548620"/>
            </a:xfrm>
          </p:grpSpPr>
          <p:sp>
            <p:nvSpPr>
              <p:cNvPr id="15" name="Dikdörtgen: Köşeleri Yuvarlatılmış 14">
                <a:extLst>
                  <a:ext uri="{FF2B5EF4-FFF2-40B4-BE49-F238E27FC236}">
                    <a16:creationId xmlns:a16="http://schemas.microsoft.com/office/drawing/2014/main" id="{BC785759-4B2A-11E0-AEF4-5B19970E6F9C}"/>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85BBB418-3E67-A662-B3B4-861C422B590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5BE3D581-1749-9815-8209-11D99BA6215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12882ACF-9CC2-9DF6-84C6-2F0C6EA1C2A7}"/>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DACC8959-5569-B8C0-B5FF-00DF2C221830}"/>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6653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B69004E6-48DF-431A-BCC1-F8EFFE572D4E}"/>
              </a:ext>
            </a:extLst>
          </p:cNvPr>
          <p:cNvSpPr txBox="1"/>
          <p:nvPr/>
        </p:nvSpPr>
        <p:spPr>
          <a:xfrm>
            <a:off x="5055563" y="5219700"/>
            <a:ext cx="2080870"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Basic RNN Cell</a:t>
            </a:r>
          </a:p>
        </p:txBody>
      </p:sp>
      <p:pic>
        <p:nvPicPr>
          <p:cNvPr id="4" name="Resim 3">
            <a:extLst>
              <a:ext uri="{FF2B5EF4-FFF2-40B4-BE49-F238E27FC236}">
                <a16:creationId xmlns:a16="http://schemas.microsoft.com/office/drawing/2014/main" id="{5E9E0A3D-DDDA-49A4-BB99-A9BF6A1967D9}"/>
              </a:ext>
            </a:extLst>
          </p:cNvPr>
          <p:cNvPicPr>
            <a:picLocks noChangeAspect="1"/>
          </p:cNvPicPr>
          <p:nvPr/>
        </p:nvPicPr>
        <p:blipFill rotWithShape="1">
          <a:blip r:embed="rId3">
            <a:extLst>
              <a:ext uri="{28A0092B-C50C-407E-A947-70E740481C1C}">
                <a14:useLocalDpi xmlns:a14="http://schemas.microsoft.com/office/drawing/2010/main" val="0"/>
              </a:ext>
            </a:extLst>
          </a:blip>
          <a:srcRect l="35379"/>
          <a:stretch/>
        </p:blipFill>
        <p:spPr>
          <a:xfrm>
            <a:off x="3172319" y="1638300"/>
            <a:ext cx="5847359" cy="3581400"/>
          </a:xfrm>
          <a:prstGeom prst="rect">
            <a:avLst/>
          </a:prstGeom>
        </p:spPr>
      </p:pic>
      <p:grpSp>
        <p:nvGrpSpPr>
          <p:cNvPr id="3" name="Grup 2">
            <a:extLst>
              <a:ext uri="{FF2B5EF4-FFF2-40B4-BE49-F238E27FC236}">
                <a16:creationId xmlns:a16="http://schemas.microsoft.com/office/drawing/2014/main" id="{A17229ED-57E8-8BA4-DAC0-2B5845C5627B}"/>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A4DE0F4A-DA15-B791-6ABD-02946C8960F5}"/>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BC521786-19D6-BA61-5F22-C67A7048EBD4}"/>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0446BF5A-1533-B5A2-5325-DD6EF1F64DF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367B95B8-6835-A809-D171-8EA1DD35EA93}"/>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4605264A-8291-7BF2-8E09-7B609832DDCB}"/>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280EE5DA-8EA7-78CC-1262-7BA7BDAA44A9}"/>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DCC7B9E1-E377-4581-657C-E94526A3794D}"/>
              </a:ext>
            </a:extLst>
          </p:cNvPr>
          <p:cNvSpPr txBox="1"/>
          <p:nvPr/>
        </p:nvSpPr>
        <p:spPr>
          <a:xfrm rot="5400000">
            <a:off x="10364254" y="1675384"/>
            <a:ext cx="3107126"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Recurrent Neural Network (RNN)</a:t>
            </a:r>
            <a:endParaRPr lang="tr-TR" sz="2000" dirty="0">
              <a:solidFill>
                <a:srgbClr val="002060"/>
              </a:solidFill>
            </a:endParaRPr>
          </a:p>
        </p:txBody>
      </p:sp>
    </p:spTree>
    <p:extLst>
      <p:ext uri="{BB962C8B-B14F-4D97-AF65-F5344CB8AC3E}">
        <p14:creationId xmlns:p14="http://schemas.microsoft.com/office/powerpoint/2010/main" val="3576452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2260A0C-2798-4EFA-8838-B115A20C05BB}"/>
              </a:ext>
            </a:extLst>
          </p:cNvPr>
          <p:cNvPicPr>
            <a:picLocks noChangeAspect="1"/>
          </p:cNvPicPr>
          <p:nvPr/>
        </p:nvPicPr>
        <p:blipFill rotWithShape="1">
          <a:blip r:embed="rId3">
            <a:extLst>
              <a:ext uri="{28A0092B-C50C-407E-A947-70E740481C1C}">
                <a14:useLocalDpi xmlns:a14="http://schemas.microsoft.com/office/drawing/2010/main" val="0"/>
              </a:ext>
            </a:extLst>
          </a:blip>
          <a:srcRect l="11247" r="11586"/>
          <a:stretch/>
        </p:blipFill>
        <p:spPr>
          <a:xfrm>
            <a:off x="2604661" y="1638300"/>
            <a:ext cx="6982677" cy="3581400"/>
          </a:xfrm>
          <a:prstGeom prst="rect">
            <a:avLst/>
          </a:prstGeom>
        </p:spPr>
      </p:pic>
      <p:sp>
        <p:nvSpPr>
          <p:cNvPr id="13" name="Metin kutusu 12">
            <a:extLst>
              <a:ext uri="{FF2B5EF4-FFF2-40B4-BE49-F238E27FC236}">
                <a16:creationId xmlns:a16="http://schemas.microsoft.com/office/drawing/2014/main" id="{91CC3B4B-5C85-4ABC-A86B-DFBD37993D35}"/>
              </a:ext>
            </a:extLst>
          </p:cNvPr>
          <p:cNvSpPr txBox="1"/>
          <p:nvPr/>
        </p:nvSpPr>
        <p:spPr>
          <a:xfrm>
            <a:off x="5297208" y="5219700"/>
            <a:ext cx="1597582"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latin typeface="Bahnschrift SemiLight Condensed" panose="020B0502040204020203" pitchFamily="34" charset="0"/>
              </a:rPr>
              <a:t>Tanh</a:t>
            </a:r>
            <a:r>
              <a:rPr lang="tr-TR" dirty="0">
                <a:latin typeface="Bahnschrift SemiLight Condensed" panose="020B0502040204020203" pitchFamily="34" charset="0"/>
              </a:rPr>
              <a:t> </a:t>
            </a:r>
            <a:r>
              <a:rPr lang="tr-TR" dirty="0" err="1">
                <a:latin typeface="Bahnschrift SemiLight Condensed" panose="020B0502040204020203" pitchFamily="34" charset="0"/>
              </a:rPr>
              <a:t>Function</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09B1A664-56A9-FE7D-E083-2474DB5CB1C5}"/>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EF30AF84-22CF-9A74-FCFA-64BA094A7B3D}"/>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390CF966-F166-C789-9191-91C750EBED8A}"/>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467DE933-D176-41BF-B9CF-674E0E6C95EB}"/>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87A6A3C0-CE66-B8DC-098A-A8DBBE4EC513}"/>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5D424999-64C6-49EA-25EC-6E40489BD3A5}"/>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6E7143A-D1F3-2128-FCBA-035BF04053DD}"/>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A5AB0260-4AC9-5011-0297-D8FAB115759B}"/>
              </a:ext>
            </a:extLst>
          </p:cNvPr>
          <p:cNvSpPr txBox="1"/>
          <p:nvPr/>
        </p:nvSpPr>
        <p:spPr>
          <a:xfrm rot="5400000">
            <a:off x="10364254" y="1675384"/>
            <a:ext cx="3107126"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Recurrent Neural Network (RNN)</a:t>
            </a:r>
            <a:endParaRPr lang="tr-TR" sz="2000" dirty="0">
              <a:solidFill>
                <a:srgbClr val="002060"/>
              </a:solidFill>
            </a:endParaRPr>
          </a:p>
        </p:txBody>
      </p:sp>
    </p:spTree>
    <p:extLst>
      <p:ext uri="{BB962C8B-B14F-4D97-AF65-F5344CB8AC3E}">
        <p14:creationId xmlns:p14="http://schemas.microsoft.com/office/powerpoint/2010/main" val="3825634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D1C7046F-A1AC-4257-96F3-71736488040E}"/>
              </a:ext>
            </a:extLst>
          </p:cNvPr>
          <p:cNvSpPr txBox="1">
            <a:spLocks/>
          </p:cNvSpPr>
          <p:nvPr/>
        </p:nvSpPr>
        <p:spPr bwMode="gray">
          <a:xfrm>
            <a:off x="2818299" y="3035454"/>
            <a:ext cx="2043532" cy="78709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lang="tr-TR" dirty="0">
                <a:solidFill>
                  <a:sysClr val="window" lastClr="FFFFFF"/>
                </a:solidFill>
                <a:latin typeface="Antonio" panose="02000303000000000000" pitchFamily="2" charset="-94"/>
              </a:rPr>
              <a:t>CONTENTS</a:t>
            </a:r>
            <a:endParaRPr kumimoji="0" lang="tr-TR" sz="3600" b="0" i="0" u="none" strike="noStrike" kern="1200" cap="none" spc="0" normalizeH="0" baseline="0" noProof="0" dirty="0">
              <a:ln>
                <a:noFill/>
              </a:ln>
              <a:solidFill>
                <a:sysClr val="window" lastClr="FFFFFF"/>
              </a:solidFill>
              <a:effectLst/>
              <a:uLnTx/>
              <a:uFillTx/>
              <a:latin typeface="Antonio" panose="02000303000000000000" pitchFamily="2" charset="-94"/>
            </a:endParaRPr>
          </a:p>
        </p:txBody>
      </p:sp>
      <p:sp>
        <p:nvSpPr>
          <p:cNvPr id="5" name="İçerik Yer Tutucusu 2">
            <a:extLst>
              <a:ext uri="{FF2B5EF4-FFF2-40B4-BE49-F238E27FC236}">
                <a16:creationId xmlns:a16="http://schemas.microsoft.com/office/drawing/2014/main" id="{E1CD0DE8-727B-4773-8AF4-EC5D07D469C2}"/>
              </a:ext>
            </a:extLst>
          </p:cNvPr>
          <p:cNvSpPr txBox="1">
            <a:spLocks/>
          </p:cNvSpPr>
          <p:nvPr/>
        </p:nvSpPr>
        <p:spPr>
          <a:xfrm>
            <a:off x="5317416" y="1000339"/>
            <a:ext cx="4170616" cy="492382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Natural Language </a:t>
            </a: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Processing</a:t>
            </a: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Automatic</a:t>
            </a: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 News </a:t>
            </a: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Headline</a:t>
            </a: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 </a:t>
            </a: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Generate</a:t>
            </a: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Deep Learning</a:t>
            </a: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Developed</a:t>
            </a: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 Application</a:t>
            </a: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Conclusion</a:t>
            </a: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p:txBody>
      </p:sp>
      <p:pic>
        <p:nvPicPr>
          <p:cNvPr id="3" name="Resim 2">
            <a:extLst>
              <a:ext uri="{FF2B5EF4-FFF2-40B4-BE49-F238E27FC236}">
                <a16:creationId xmlns:a16="http://schemas.microsoft.com/office/drawing/2014/main" id="{73C7E62A-4BFA-427A-8CB0-E90379321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85654" y="3357560"/>
            <a:ext cx="4923824" cy="142879"/>
          </a:xfrm>
          <a:prstGeom prst="rect">
            <a:avLst/>
          </a:prstGeom>
        </p:spPr>
      </p:pic>
    </p:spTree>
    <p:extLst>
      <p:ext uri="{BB962C8B-B14F-4D97-AF65-F5344CB8AC3E}">
        <p14:creationId xmlns:p14="http://schemas.microsoft.com/office/powerpoint/2010/main" val="423074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 7">
            <a:extLst>
              <a:ext uri="{FF2B5EF4-FFF2-40B4-BE49-F238E27FC236}">
                <a16:creationId xmlns:a16="http://schemas.microsoft.com/office/drawing/2014/main" id="{3748FAA1-C135-41E6-95FC-7A8926FA5F0B}"/>
              </a:ext>
            </a:extLst>
          </p:cNvPr>
          <p:cNvGrpSpPr/>
          <p:nvPr/>
        </p:nvGrpSpPr>
        <p:grpSpPr>
          <a:xfrm>
            <a:off x="1571625" y="2228850"/>
            <a:ext cx="9048750" cy="2400300"/>
            <a:chOff x="1571625" y="1523147"/>
            <a:chExt cx="9048750" cy="2400300"/>
          </a:xfrm>
        </p:grpSpPr>
        <p:pic>
          <p:nvPicPr>
            <p:cNvPr id="4" name="Resim 3">
              <a:extLst>
                <a:ext uri="{FF2B5EF4-FFF2-40B4-BE49-F238E27FC236}">
                  <a16:creationId xmlns:a16="http://schemas.microsoft.com/office/drawing/2014/main" id="{1DCF437F-6BA8-4D86-9931-86E9DB18B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5" y="1523147"/>
              <a:ext cx="9048750" cy="1200150"/>
            </a:xfrm>
            <a:prstGeom prst="rect">
              <a:avLst/>
            </a:prstGeom>
          </p:spPr>
        </p:pic>
        <p:pic>
          <p:nvPicPr>
            <p:cNvPr id="7" name="Resim 6" descr="metin, saat, ölçü aleti, çalışma masası içeren bir resim&#10;&#10;Açıklama otomatik olarak oluşturuldu">
              <a:extLst>
                <a:ext uri="{FF2B5EF4-FFF2-40B4-BE49-F238E27FC236}">
                  <a16:creationId xmlns:a16="http://schemas.microsoft.com/office/drawing/2014/main" id="{D530BBAE-AA2E-464C-B057-457102DEB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25" y="2723297"/>
              <a:ext cx="9048750" cy="1200150"/>
            </a:xfrm>
            <a:prstGeom prst="rect">
              <a:avLst/>
            </a:prstGeom>
          </p:spPr>
        </p:pic>
      </p:grpSp>
      <p:sp>
        <p:nvSpPr>
          <p:cNvPr id="13" name="Metin kutusu 12">
            <a:extLst>
              <a:ext uri="{FF2B5EF4-FFF2-40B4-BE49-F238E27FC236}">
                <a16:creationId xmlns:a16="http://schemas.microsoft.com/office/drawing/2014/main" id="{F60801DC-F0E7-4609-8910-FD878DAEF702}"/>
              </a:ext>
            </a:extLst>
          </p:cNvPr>
          <p:cNvSpPr txBox="1"/>
          <p:nvPr/>
        </p:nvSpPr>
        <p:spPr>
          <a:xfrm>
            <a:off x="4709667" y="4660078"/>
            <a:ext cx="2772666" cy="654985"/>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latin typeface="Bahnschrift SemiLight Condensed" panose="020B0502040204020203" pitchFamily="34" charset="0"/>
              </a:rPr>
              <a:t>Difference</a:t>
            </a:r>
            <a:r>
              <a:rPr lang="tr-TR" dirty="0">
                <a:latin typeface="Bahnschrift SemiLight Condensed" panose="020B0502040204020203" pitchFamily="34" charset="0"/>
              </a:rPr>
              <a:t> of </a:t>
            </a:r>
            <a:r>
              <a:rPr lang="tr-TR" dirty="0" err="1">
                <a:latin typeface="Bahnschrift SemiLight Condensed" panose="020B0502040204020203" pitchFamily="34" charset="0"/>
              </a:rPr>
              <a:t>Tanh</a:t>
            </a:r>
            <a:r>
              <a:rPr lang="tr-TR" dirty="0">
                <a:latin typeface="Bahnschrift SemiLight Condensed" panose="020B0502040204020203" pitchFamily="34" charset="0"/>
              </a:rPr>
              <a:t> </a:t>
            </a:r>
            <a:r>
              <a:rPr lang="tr-TR" dirty="0" err="1">
                <a:latin typeface="Bahnschrift SemiLight Condensed" panose="020B0502040204020203" pitchFamily="34" charset="0"/>
              </a:rPr>
              <a:t>Function</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5F0EAFE1-6155-D35F-3526-6B8DC40710DB}"/>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0E1EFFA7-2AC6-32CF-7201-E863678B640F}"/>
                </a:ext>
              </a:extLst>
            </p:cNvPr>
            <p:cNvGrpSpPr/>
            <p:nvPr/>
          </p:nvGrpSpPr>
          <p:grpSpPr>
            <a:xfrm>
              <a:off x="8559850" y="472496"/>
              <a:ext cx="779722" cy="548620"/>
              <a:chOff x="9417100" y="472496"/>
              <a:chExt cx="779722" cy="548620"/>
            </a:xfrm>
          </p:grpSpPr>
          <p:sp>
            <p:nvSpPr>
              <p:cNvPr id="16" name="Dikdörtgen: Köşeleri Yuvarlatılmış 15">
                <a:extLst>
                  <a:ext uri="{FF2B5EF4-FFF2-40B4-BE49-F238E27FC236}">
                    <a16:creationId xmlns:a16="http://schemas.microsoft.com/office/drawing/2014/main" id="{53EF8F4A-4A82-EFB1-9638-4F4224221FE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Metin kutusu 19">
                <a:extLst>
                  <a:ext uri="{FF2B5EF4-FFF2-40B4-BE49-F238E27FC236}">
                    <a16:creationId xmlns:a16="http://schemas.microsoft.com/office/drawing/2014/main" id="{EEFFD945-B827-BC8D-964A-33EF5426A12A}"/>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9B28A28A-0C72-9CED-6F6A-B336E3E02E78}"/>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9" name="Düz Bağlayıcı 8">
              <a:extLst>
                <a:ext uri="{FF2B5EF4-FFF2-40B4-BE49-F238E27FC236}">
                  <a16:creationId xmlns:a16="http://schemas.microsoft.com/office/drawing/2014/main" id="{B2369DE9-CAA5-5AA5-1C50-F0080C04D380}"/>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5" name="Metin kutusu 14">
              <a:extLst>
                <a:ext uri="{FF2B5EF4-FFF2-40B4-BE49-F238E27FC236}">
                  <a16:creationId xmlns:a16="http://schemas.microsoft.com/office/drawing/2014/main" id="{5315AA19-06EB-E822-B7FC-1077897CEA2F}"/>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21" name="Metin kutusu 20">
            <a:extLst>
              <a:ext uri="{FF2B5EF4-FFF2-40B4-BE49-F238E27FC236}">
                <a16:creationId xmlns:a16="http://schemas.microsoft.com/office/drawing/2014/main" id="{D24F67DF-4B31-09DD-29B3-7371C9D108D7}"/>
              </a:ext>
            </a:extLst>
          </p:cNvPr>
          <p:cNvSpPr txBox="1"/>
          <p:nvPr/>
        </p:nvSpPr>
        <p:spPr>
          <a:xfrm rot="5400000">
            <a:off x="10364254" y="1675384"/>
            <a:ext cx="3107126"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Recurrent Neural Network (RNN)</a:t>
            </a:r>
            <a:endParaRPr lang="tr-TR" sz="2000" dirty="0">
              <a:solidFill>
                <a:srgbClr val="002060"/>
              </a:solidFill>
            </a:endParaRPr>
          </a:p>
        </p:txBody>
      </p:sp>
    </p:spTree>
    <p:extLst>
      <p:ext uri="{BB962C8B-B14F-4D97-AF65-F5344CB8AC3E}">
        <p14:creationId xmlns:p14="http://schemas.microsoft.com/office/powerpoint/2010/main" val="2598668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3542235E-BC31-44D9-9B6C-34AF70E6C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757" y="1271531"/>
            <a:ext cx="7208485" cy="4314938"/>
          </a:xfrm>
          <a:prstGeom prst="rect">
            <a:avLst/>
          </a:prstGeom>
        </p:spPr>
      </p:pic>
      <p:sp>
        <p:nvSpPr>
          <p:cNvPr id="12" name="Metin kutusu 11">
            <a:extLst>
              <a:ext uri="{FF2B5EF4-FFF2-40B4-BE49-F238E27FC236}">
                <a16:creationId xmlns:a16="http://schemas.microsoft.com/office/drawing/2014/main" id="{514F48B4-2150-4247-9877-DA2508828983}"/>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
        <p:nvSpPr>
          <p:cNvPr id="13" name="Metin kutusu 12">
            <a:extLst>
              <a:ext uri="{FF2B5EF4-FFF2-40B4-BE49-F238E27FC236}">
                <a16:creationId xmlns:a16="http://schemas.microsoft.com/office/drawing/2014/main" id="{400578BB-F975-4D5B-9389-C58D1E3307E2}"/>
              </a:ext>
            </a:extLst>
          </p:cNvPr>
          <p:cNvSpPr txBox="1"/>
          <p:nvPr/>
        </p:nvSpPr>
        <p:spPr>
          <a:xfrm>
            <a:off x="5313807" y="5532735"/>
            <a:ext cx="1564384"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Cell</a:t>
            </a:r>
          </a:p>
        </p:txBody>
      </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7CD645FB-A870-4A74-AF63-6D606DA8AD59}"/>
                  </a:ext>
                </a:extLst>
              </p:cNvPr>
              <p:cNvSpPr txBox="1"/>
              <p:nvPr/>
            </p:nvSpPr>
            <p:spPr>
              <a:xfrm>
                <a:off x="3570027" y="2133282"/>
                <a:ext cx="585673"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i="1">
                              <a:latin typeface="Cambria Math" panose="02040503050406030204" pitchFamily="18" charset="0"/>
                            </a:rPr>
                            <m:t>𝑐𝑎𝑟𝑟𝑦</m:t>
                          </m:r>
                        </m:sub>
                      </m:sSub>
                    </m:oMath>
                  </m:oMathPara>
                </a14:m>
                <a:endParaRPr lang="tr-TR" sz="1600" dirty="0"/>
              </a:p>
            </p:txBody>
          </p:sp>
        </mc:Choice>
        <mc:Fallback xmlns="">
          <p:sp>
            <p:nvSpPr>
              <p:cNvPr id="3" name="Metin kutusu 2">
                <a:extLst>
                  <a:ext uri="{FF2B5EF4-FFF2-40B4-BE49-F238E27FC236}">
                    <a16:creationId xmlns:a16="http://schemas.microsoft.com/office/drawing/2014/main" id="{7CD645FB-A870-4A74-AF63-6D606DA8AD59}"/>
                  </a:ext>
                </a:extLst>
              </p:cNvPr>
              <p:cNvSpPr txBox="1">
                <a:spLocks noRot="1" noChangeAspect="1" noMove="1" noResize="1" noEditPoints="1" noAdjustHandles="1" noChangeArrowheads="1" noChangeShapeType="1" noTextEdit="1"/>
              </p:cNvSpPr>
              <p:nvPr/>
            </p:nvSpPr>
            <p:spPr>
              <a:xfrm>
                <a:off x="3570027" y="2133282"/>
                <a:ext cx="585673" cy="265650"/>
              </a:xfrm>
              <a:prstGeom prst="rect">
                <a:avLst/>
              </a:prstGeom>
              <a:blipFill>
                <a:blip r:embed="rId4"/>
                <a:stretch>
                  <a:fillRect l="-5208" r="-3125" b="-2045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4DE10533-7325-4D79-BC94-CE978D8D276C}"/>
                  </a:ext>
                </a:extLst>
              </p:cNvPr>
              <p:cNvSpPr txBox="1"/>
              <p:nvPr/>
            </p:nvSpPr>
            <p:spPr>
              <a:xfrm>
                <a:off x="4202832" y="4058827"/>
                <a:ext cx="574836"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𝑖𝑛𝑝𝑢𝑡</m:t>
                          </m:r>
                        </m:sub>
                      </m:sSub>
                    </m:oMath>
                  </m:oMathPara>
                </a14:m>
                <a:endParaRPr lang="tr-TR" sz="1600" dirty="0"/>
              </a:p>
            </p:txBody>
          </p:sp>
        </mc:Choice>
        <mc:Fallback xmlns="">
          <p:sp>
            <p:nvSpPr>
              <p:cNvPr id="16" name="Metin kutusu 15">
                <a:extLst>
                  <a:ext uri="{FF2B5EF4-FFF2-40B4-BE49-F238E27FC236}">
                    <a16:creationId xmlns:a16="http://schemas.microsoft.com/office/drawing/2014/main" id="{4DE10533-7325-4D79-BC94-CE978D8D276C}"/>
                  </a:ext>
                </a:extLst>
              </p:cNvPr>
              <p:cNvSpPr txBox="1">
                <a:spLocks noRot="1" noChangeAspect="1" noMove="1" noResize="1" noEditPoints="1" noAdjustHandles="1" noChangeArrowheads="1" noChangeShapeType="1" noTextEdit="1"/>
              </p:cNvSpPr>
              <p:nvPr/>
            </p:nvSpPr>
            <p:spPr>
              <a:xfrm>
                <a:off x="4202832" y="4058827"/>
                <a:ext cx="574836" cy="265201"/>
              </a:xfrm>
              <a:prstGeom prst="rect">
                <a:avLst/>
              </a:prstGeom>
              <a:blipFill>
                <a:blip r:embed="rId5"/>
                <a:stretch>
                  <a:fillRect l="-4211" r="-5263" b="-2790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B27C4676-12DD-459C-9312-AE07F12406CA}"/>
                  </a:ext>
                </a:extLst>
              </p:cNvPr>
              <p:cNvSpPr txBox="1"/>
              <p:nvPr/>
            </p:nvSpPr>
            <p:spPr>
              <a:xfrm>
                <a:off x="3081816" y="3260683"/>
                <a:ext cx="10738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h𝑖𝑑𝑑𝑒𝑛𝑆𝑡𝑎𝑡𝑒</m:t>
                          </m:r>
                        </m:sub>
                      </m:sSub>
                    </m:oMath>
                  </m:oMathPara>
                </a14:m>
                <a:endParaRPr lang="tr-TR" sz="1600" dirty="0"/>
              </a:p>
            </p:txBody>
          </p:sp>
        </mc:Choice>
        <mc:Fallback xmlns="">
          <p:sp>
            <p:nvSpPr>
              <p:cNvPr id="20" name="Metin kutusu 19">
                <a:extLst>
                  <a:ext uri="{FF2B5EF4-FFF2-40B4-BE49-F238E27FC236}">
                    <a16:creationId xmlns:a16="http://schemas.microsoft.com/office/drawing/2014/main" id="{B27C4676-12DD-459C-9312-AE07F12406CA}"/>
                  </a:ext>
                </a:extLst>
              </p:cNvPr>
              <p:cNvSpPr txBox="1">
                <a:spLocks noRot="1" noChangeAspect="1" noMove="1" noResize="1" noEditPoints="1" noAdjustHandles="1" noChangeArrowheads="1" noChangeShapeType="1" noTextEdit="1"/>
              </p:cNvSpPr>
              <p:nvPr/>
            </p:nvSpPr>
            <p:spPr>
              <a:xfrm>
                <a:off x="3081816" y="3260683"/>
                <a:ext cx="1073884" cy="246221"/>
              </a:xfrm>
              <a:prstGeom prst="rect">
                <a:avLst/>
              </a:prstGeom>
              <a:blipFill>
                <a:blip r:embed="rId6"/>
                <a:stretch>
                  <a:fillRect l="-2273" r="-1136" b="-17500"/>
                </a:stretch>
              </a:blipFill>
            </p:spPr>
            <p:txBody>
              <a:bodyPr/>
              <a:lstStyle/>
              <a:p>
                <a:r>
                  <a:rPr lang="tr-TR">
                    <a:noFill/>
                  </a:rPr>
                  <a:t> </a:t>
                </a:r>
              </a:p>
            </p:txBody>
          </p:sp>
        </mc:Fallback>
      </mc:AlternateContent>
      <p:grpSp>
        <p:nvGrpSpPr>
          <p:cNvPr id="5" name="Grup 4">
            <a:extLst>
              <a:ext uri="{FF2B5EF4-FFF2-40B4-BE49-F238E27FC236}">
                <a16:creationId xmlns:a16="http://schemas.microsoft.com/office/drawing/2014/main" id="{442879A8-BC25-C86E-3840-A337AC72C0E0}"/>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FD89AF67-529A-C1BF-C32E-D29852765C3A}"/>
                </a:ext>
              </a:extLst>
            </p:cNvPr>
            <p:cNvGrpSpPr/>
            <p:nvPr/>
          </p:nvGrpSpPr>
          <p:grpSpPr>
            <a:xfrm>
              <a:off x="8559850" y="472496"/>
              <a:ext cx="779722" cy="548620"/>
              <a:chOff x="9417100" y="472496"/>
              <a:chExt cx="779722" cy="548620"/>
            </a:xfrm>
          </p:grpSpPr>
          <p:sp>
            <p:nvSpPr>
              <p:cNvPr id="15" name="Dikdörtgen: Köşeleri Yuvarlatılmış 14">
                <a:extLst>
                  <a:ext uri="{FF2B5EF4-FFF2-40B4-BE49-F238E27FC236}">
                    <a16:creationId xmlns:a16="http://schemas.microsoft.com/office/drawing/2014/main" id="{40BF19CA-B64E-0F86-CF54-B4C811D2D870}"/>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Metin kutusu 20">
                <a:extLst>
                  <a:ext uri="{FF2B5EF4-FFF2-40B4-BE49-F238E27FC236}">
                    <a16:creationId xmlns:a16="http://schemas.microsoft.com/office/drawing/2014/main" id="{2A9DB8F3-2C03-361A-2EB5-8E898F8208F0}"/>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843E385D-8631-7AA9-E505-AAE6E57AF33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A3C90180-241D-25B5-6B4C-021FBCAB1B81}"/>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58A6A2F4-9CEB-5A17-2F6E-4CDDEBB785F9}"/>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029983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A39FCDF-DEA5-4EA4-9BEF-DE13D2018EFE}"/>
              </a:ext>
            </a:extLst>
          </p:cNvPr>
          <p:cNvPicPr>
            <a:picLocks noChangeAspect="1"/>
          </p:cNvPicPr>
          <p:nvPr/>
        </p:nvPicPr>
        <p:blipFill rotWithShape="1">
          <a:blip r:embed="rId3">
            <a:extLst>
              <a:ext uri="{28A0092B-C50C-407E-A947-70E740481C1C}">
                <a14:useLocalDpi xmlns:a14="http://schemas.microsoft.com/office/drawing/2010/main" val="0"/>
              </a:ext>
            </a:extLst>
          </a:blip>
          <a:srcRect l="12247" r="11586"/>
          <a:stretch/>
        </p:blipFill>
        <p:spPr>
          <a:xfrm>
            <a:off x="2649928" y="1638300"/>
            <a:ext cx="6892143" cy="3581400"/>
          </a:xfrm>
          <a:prstGeom prst="rect">
            <a:avLst/>
          </a:prstGeom>
        </p:spPr>
      </p:pic>
      <p:sp>
        <p:nvSpPr>
          <p:cNvPr id="13" name="Metin kutusu 12">
            <a:extLst>
              <a:ext uri="{FF2B5EF4-FFF2-40B4-BE49-F238E27FC236}">
                <a16:creationId xmlns:a16="http://schemas.microsoft.com/office/drawing/2014/main" id="{67E87CC5-0601-4E65-BE59-554AD3A4177B}"/>
              </a:ext>
            </a:extLst>
          </p:cNvPr>
          <p:cNvSpPr txBox="1"/>
          <p:nvPr/>
        </p:nvSpPr>
        <p:spPr>
          <a:xfrm>
            <a:off x="4988924" y="5219700"/>
            <a:ext cx="2214149"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Sigmoid </a:t>
            </a:r>
            <a:r>
              <a:rPr lang="tr-TR" dirty="0" err="1">
                <a:latin typeface="Bahnschrift SemiLight Condensed" panose="020B0502040204020203" pitchFamily="34" charset="0"/>
              </a:rPr>
              <a:t>Function</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C542A6BC-4022-1786-F2CB-ACDC546F1F3B}"/>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E98CD622-C850-11C9-A022-CFBFF186AC8B}"/>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7CB3C28C-6428-9CED-8E2A-263FA53042A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FD3399E2-8674-D1F0-E4F6-F37682EC9B0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6BBE92A2-BE73-E9CA-8B07-0894FF55189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71A80A7B-3D12-D19C-A04C-1393AFFCAF27}"/>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7717ED45-DCD8-01DF-4A8E-50863D29289C}"/>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ED5E85F4-ED3A-AC73-9DAC-75F1C078855E}"/>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2468814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F5DC081-603B-4364-BAC7-D5DC3D69A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887" y="1589993"/>
            <a:ext cx="6988225" cy="3678013"/>
          </a:xfrm>
          <a:prstGeom prst="rect">
            <a:avLst/>
          </a:prstGeom>
        </p:spPr>
      </p:pic>
      <p:sp>
        <p:nvSpPr>
          <p:cNvPr id="13" name="Metin kutusu 12">
            <a:extLst>
              <a:ext uri="{FF2B5EF4-FFF2-40B4-BE49-F238E27FC236}">
                <a16:creationId xmlns:a16="http://schemas.microsoft.com/office/drawing/2014/main" id="{01482D13-37CA-42A3-9E6F-F3B4C9D8F445}"/>
              </a:ext>
            </a:extLst>
          </p:cNvPr>
          <p:cNvSpPr txBox="1"/>
          <p:nvPr/>
        </p:nvSpPr>
        <p:spPr>
          <a:xfrm>
            <a:off x="4861390" y="5268006"/>
            <a:ext cx="2469217"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a:t>
            </a:r>
            <a:r>
              <a:rPr lang="tr-TR" dirty="0" err="1">
                <a:latin typeface="Bahnschrift SemiLight Condensed" panose="020B0502040204020203" pitchFamily="34" charset="0"/>
              </a:rPr>
              <a:t>Forget</a:t>
            </a:r>
            <a:r>
              <a:rPr lang="tr-TR" dirty="0">
                <a:latin typeface="Bahnschrift SemiLight Condensed" panose="020B0502040204020203" pitchFamily="34" charset="0"/>
              </a:rPr>
              <a:t> </a:t>
            </a:r>
            <a:r>
              <a:rPr lang="tr-TR" dirty="0" err="1">
                <a:latin typeface="Bahnschrift SemiLight Condensed" panose="020B0502040204020203" pitchFamily="34" charset="0"/>
              </a:rPr>
              <a:t>Gate</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A9139CDB-AF75-23C7-F094-61D392B3A59B}"/>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3A35C38F-D7EE-6D09-2049-868747F427DD}"/>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01AA6E23-D090-C103-BDF2-16BB69E1C789}"/>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39C8ADF7-7DEA-C563-69C0-1B730B3B969D}"/>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EBE8697D-2B25-76C5-ABDB-EB22EF73421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F90FCC2B-E8EB-D0EB-727A-8D74DE64CE74}"/>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F756D5C5-5430-305A-FECB-6DB569F3E376}"/>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2A7C400B-3609-6010-A2BA-90B75937DCF0}"/>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206782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62BFB0D2-C7B5-4CAC-8049-10F6723D9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973" y="1648408"/>
            <a:ext cx="7518054" cy="3561183"/>
          </a:xfrm>
          <a:prstGeom prst="rect">
            <a:avLst/>
          </a:prstGeom>
        </p:spPr>
      </p:pic>
      <p:sp>
        <p:nvSpPr>
          <p:cNvPr id="15" name="Metin kutusu 14">
            <a:extLst>
              <a:ext uri="{FF2B5EF4-FFF2-40B4-BE49-F238E27FC236}">
                <a16:creationId xmlns:a16="http://schemas.microsoft.com/office/drawing/2014/main" id="{8CA52520-0F7F-4471-9BE2-FFA440D053D7}"/>
              </a:ext>
            </a:extLst>
          </p:cNvPr>
          <p:cNvSpPr txBox="1"/>
          <p:nvPr/>
        </p:nvSpPr>
        <p:spPr>
          <a:xfrm>
            <a:off x="5045638" y="5209591"/>
            <a:ext cx="2100724"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a:t>
            </a:r>
            <a:r>
              <a:rPr lang="tr-TR" dirty="0" err="1">
                <a:latin typeface="Bahnschrift SemiLight Condensed" panose="020B0502040204020203" pitchFamily="34" charset="0"/>
              </a:rPr>
              <a:t>Input</a:t>
            </a:r>
            <a:r>
              <a:rPr lang="tr-TR" dirty="0">
                <a:latin typeface="Bahnschrift SemiLight Condensed" panose="020B0502040204020203" pitchFamily="34" charset="0"/>
              </a:rPr>
              <a:t> </a:t>
            </a:r>
            <a:r>
              <a:rPr lang="tr-TR" dirty="0" err="1">
                <a:latin typeface="Bahnschrift SemiLight Condensed" panose="020B0502040204020203" pitchFamily="34" charset="0"/>
              </a:rPr>
              <a:t>Gate</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6CA7ED45-992E-77AA-DD3D-7468273373A7}"/>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0FD55CE4-B060-F418-A399-57DB3972B5D0}"/>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EABB89EB-EB93-9CB7-9996-9FCA57AD10AD}"/>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10A153FC-DA5E-EE2D-4A42-3BA325A15FFE}"/>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2A626B32-2977-0E64-A2BB-A2AE7A968B6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125CACC9-6D18-92D5-4FA8-E8C15B9CAC0E}"/>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BB27BEA5-D2F1-FC37-A157-23712A20B725}"/>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3B18C494-593B-0607-D8C1-92070F0EF3E5}"/>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4095146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C054E593-9F28-4389-BD65-421D27621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624" y="1457223"/>
            <a:ext cx="7492752" cy="3943554"/>
          </a:xfrm>
          <a:prstGeom prst="rect">
            <a:avLst/>
          </a:prstGeom>
        </p:spPr>
      </p:pic>
      <p:sp>
        <p:nvSpPr>
          <p:cNvPr id="15" name="Metin kutusu 14">
            <a:extLst>
              <a:ext uri="{FF2B5EF4-FFF2-40B4-BE49-F238E27FC236}">
                <a16:creationId xmlns:a16="http://schemas.microsoft.com/office/drawing/2014/main" id="{51226CC7-6E33-4EF5-8FDC-754EFD47827B}"/>
              </a:ext>
            </a:extLst>
          </p:cNvPr>
          <p:cNvSpPr txBox="1"/>
          <p:nvPr/>
        </p:nvSpPr>
        <p:spPr>
          <a:xfrm>
            <a:off x="4866158" y="5400777"/>
            <a:ext cx="245968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Cell </a:t>
            </a:r>
            <a:r>
              <a:rPr lang="tr-TR" dirty="0" err="1">
                <a:latin typeface="Bahnschrift SemiLight Condensed" panose="020B0502040204020203" pitchFamily="34" charset="0"/>
              </a:rPr>
              <a:t>State</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C2DD2DC3-3CAF-BECF-00A1-B89E11A3B7A3}"/>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F405CE29-6FE7-7E75-BD77-1A5710D3747A}"/>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184D5D2E-F003-0C3B-436C-A887763BB9E6}"/>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760D346A-1248-4CBA-5846-06B4005829BA}"/>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6A2E28D4-CBC4-7B52-0C28-0E5A96A6D5EA}"/>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1869475A-66B5-862D-6C2E-ACD0CE38FD6E}"/>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45CF47E-62A5-B9BF-7521-5F54383730B0}"/>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4844F930-0B55-B95D-22EA-6568E2D29424}"/>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298199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09F56FA-F2E2-4E24-B628-A3195EF4B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744" y="1697089"/>
            <a:ext cx="7312512" cy="3463822"/>
          </a:xfrm>
          <a:prstGeom prst="rect">
            <a:avLst/>
          </a:prstGeom>
        </p:spPr>
      </p:pic>
      <p:sp>
        <p:nvSpPr>
          <p:cNvPr id="15" name="Metin kutusu 14">
            <a:extLst>
              <a:ext uri="{FF2B5EF4-FFF2-40B4-BE49-F238E27FC236}">
                <a16:creationId xmlns:a16="http://schemas.microsoft.com/office/drawing/2014/main" id="{227178E3-4CB9-42D8-883C-D3E755558538}"/>
              </a:ext>
            </a:extLst>
          </p:cNvPr>
          <p:cNvSpPr txBox="1"/>
          <p:nvPr/>
        </p:nvSpPr>
        <p:spPr>
          <a:xfrm>
            <a:off x="5038967" y="5160911"/>
            <a:ext cx="2114065" cy="654985"/>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a:t>
            </a:r>
            <a:r>
              <a:rPr lang="tr-TR" dirty="0" err="1">
                <a:latin typeface="Bahnschrift SemiLight Condensed" panose="020B0502040204020203" pitchFamily="34" charset="0"/>
              </a:rPr>
              <a:t>Output</a:t>
            </a:r>
            <a:r>
              <a:rPr lang="tr-TR" dirty="0">
                <a:latin typeface="Bahnschrift SemiLight Condensed" panose="020B0502040204020203" pitchFamily="34" charset="0"/>
              </a:rPr>
              <a:t> </a:t>
            </a:r>
            <a:r>
              <a:rPr lang="tr-TR" dirty="0" err="1">
                <a:latin typeface="Bahnschrift SemiLight Condensed" panose="020B0502040204020203" pitchFamily="34" charset="0"/>
              </a:rPr>
              <a:t>Gate</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BC98429E-44F4-7CAC-D677-BBCD29786BB1}"/>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BAB84512-E0C9-74C3-7078-D59DDA3754DA}"/>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4D2D1854-DB96-954F-5122-742699C5FFC3}"/>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6845070B-A010-573B-4CFC-EF14C0286646}"/>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F6983A64-14AA-BF0B-D26C-426156079CF1}"/>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A4E32DF8-D242-CA65-8D51-21DDAD806BD6}"/>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7B453F42-637A-CFA1-8521-893665BC3121}"/>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D9988B25-E461-1EC7-2C8A-68FDFEA44D08}"/>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3813899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514F48B4-2150-4247-9877-DA2508828983}"/>
              </a:ext>
            </a:extLst>
          </p:cNvPr>
          <p:cNvSpPr txBox="1"/>
          <p:nvPr/>
        </p:nvSpPr>
        <p:spPr>
          <a:xfrm rot="5400000">
            <a:off x="10615283" y="1400145"/>
            <a:ext cx="2608940"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Gated</a:t>
            </a:r>
            <a:r>
              <a:rPr lang="tr-TR" sz="2000" b="1" dirty="0">
                <a:solidFill>
                  <a:srgbClr val="002060"/>
                </a:solidFill>
                <a:latin typeface="Bahnschrift SemiLight Condensed" panose="020B0502040204020203" pitchFamily="34" charset="0"/>
              </a:rPr>
              <a:t> Recurrent </a:t>
            </a:r>
            <a:r>
              <a:rPr lang="tr-TR" sz="2000" b="1" dirty="0" err="1">
                <a:solidFill>
                  <a:srgbClr val="002060"/>
                </a:solidFill>
                <a:latin typeface="Bahnschrift SemiLight Condensed" panose="020B0502040204020203" pitchFamily="34" charset="0"/>
              </a:rPr>
              <a:t>Unit</a:t>
            </a:r>
            <a:r>
              <a:rPr lang="tr-TR" sz="2000" b="1" dirty="0">
                <a:solidFill>
                  <a:srgbClr val="002060"/>
                </a:solidFill>
                <a:latin typeface="Bahnschrift SemiLight Condensed" panose="020B0502040204020203" pitchFamily="34" charset="0"/>
              </a:rPr>
              <a:t> (GRU)</a:t>
            </a:r>
            <a:endParaRPr lang="tr-TR" sz="2000" dirty="0">
              <a:solidFill>
                <a:srgbClr val="002060"/>
              </a:solidFill>
            </a:endParaRPr>
          </a:p>
        </p:txBody>
      </p:sp>
      <p:pic>
        <p:nvPicPr>
          <p:cNvPr id="4" name="Resim 3">
            <a:extLst>
              <a:ext uri="{FF2B5EF4-FFF2-40B4-BE49-F238E27FC236}">
                <a16:creationId xmlns:a16="http://schemas.microsoft.com/office/drawing/2014/main" id="{08E65B85-3375-4624-BA80-9EBC1058D883}"/>
              </a:ext>
            </a:extLst>
          </p:cNvPr>
          <p:cNvPicPr>
            <a:picLocks noChangeAspect="1"/>
          </p:cNvPicPr>
          <p:nvPr/>
        </p:nvPicPr>
        <p:blipFill rotWithShape="1">
          <a:blip r:embed="rId3">
            <a:extLst>
              <a:ext uri="{28A0092B-C50C-407E-A947-70E740481C1C}">
                <a14:useLocalDpi xmlns:a14="http://schemas.microsoft.com/office/drawing/2010/main" val="0"/>
              </a:ext>
            </a:extLst>
          </a:blip>
          <a:srcRect t="2021" b="4323"/>
          <a:stretch/>
        </p:blipFill>
        <p:spPr>
          <a:xfrm>
            <a:off x="3323061" y="1310489"/>
            <a:ext cx="5545877" cy="4237021"/>
          </a:xfrm>
          <a:prstGeom prst="rect">
            <a:avLst/>
          </a:prstGeom>
        </p:spPr>
      </p:pic>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48312DFC-15F2-45B3-8671-B56989EBD1B1}"/>
                  </a:ext>
                </a:extLst>
              </p:cNvPr>
              <p:cNvSpPr txBox="1"/>
              <p:nvPr/>
            </p:nvSpPr>
            <p:spPr>
              <a:xfrm rot="16200000">
                <a:off x="2756564" y="2567914"/>
                <a:ext cx="128868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𝐻𝑖𝑑𝑑𝑒𝑛𝑆𝑡𝑎𝑡𝑒</m:t>
                          </m:r>
                          <m:r>
                            <a:rPr lang="tr-TR" sz="1600" b="0" i="1" smtClean="0">
                              <a:latin typeface="Cambria Math" panose="02040503050406030204" pitchFamily="18" charset="0"/>
                            </a:rPr>
                            <m:t>−1</m:t>
                          </m:r>
                        </m:sub>
                      </m:sSub>
                    </m:oMath>
                  </m:oMathPara>
                </a14:m>
                <a:endParaRPr lang="tr-TR" sz="1600" dirty="0"/>
              </a:p>
            </p:txBody>
          </p:sp>
        </mc:Choice>
        <mc:Fallback xmlns="">
          <p:sp>
            <p:nvSpPr>
              <p:cNvPr id="15" name="Metin kutusu 14">
                <a:extLst>
                  <a:ext uri="{FF2B5EF4-FFF2-40B4-BE49-F238E27FC236}">
                    <a16:creationId xmlns:a16="http://schemas.microsoft.com/office/drawing/2014/main" id="{48312DFC-15F2-45B3-8671-B56989EBD1B1}"/>
                  </a:ext>
                </a:extLst>
              </p:cNvPr>
              <p:cNvSpPr txBox="1">
                <a:spLocks noRot="1" noChangeAspect="1" noMove="1" noResize="1" noEditPoints="1" noAdjustHandles="1" noChangeArrowheads="1" noChangeShapeType="1" noTextEdit="1"/>
              </p:cNvSpPr>
              <p:nvPr/>
            </p:nvSpPr>
            <p:spPr>
              <a:xfrm rot="16200000">
                <a:off x="2756564" y="2567914"/>
                <a:ext cx="1288686" cy="246221"/>
              </a:xfrm>
              <a:prstGeom prst="rect">
                <a:avLst/>
              </a:prstGeom>
              <a:blipFill>
                <a:blip r:embed="rId4"/>
                <a:stretch>
                  <a:fillRect t="-948" r="-17500" b="-189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9B4B8488-E5D9-4C95-A650-27A4FE9993B9}"/>
                  </a:ext>
                </a:extLst>
              </p:cNvPr>
              <p:cNvSpPr txBox="1"/>
              <p:nvPr/>
            </p:nvSpPr>
            <p:spPr>
              <a:xfrm>
                <a:off x="3886598" y="4965574"/>
                <a:ext cx="581249"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𝐼𝑛𝑝𝑢𝑡</m:t>
                          </m:r>
                        </m:sub>
                      </m:sSub>
                    </m:oMath>
                  </m:oMathPara>
                </a14:m>
                <a:endParaRPr lang="tr-TR" sz="1600" dirty="0"/>
              </a:p>
            </p:txBody>
          </p:sp>
        </mc:Choice>
        <mc:Fallback xmlns="">
          <p:sp>
            <p:nvSpPr>
              <p:cNvPr id="16" name="Metin kutusu 15">
                <a:extLst>
                  <a:ext uri="{FF2B5EF4-FFF2-40B4-BE49-F238E27FC236}">
                    <a16:creationId xmlns:a16="http://schemas.microsoft.com/office/drawing/2014/main" id="{9B4B8488-E5D9-4C95-A650-27A4FE9993B9}"/>
                  </a:ext>
                </a:extLst>
              </p:cNvPr>
              <p:cNvSpPr txBox="1">
                <a:spLocks noRot="1" noChangeAspect="1" noMove="1" noResize="1" noEditPoints="1" noAdjustHandles="1" noChangeArrowheads="1" noChangeShapeType="1" noTextEdit="1"/>
              </p:cNvSpPr>
              <p:nvPr/>
            </p:nvSpPr>
            <p:spPr>
              <a:xfrm>
                <a:off x="3886598" y="4965574"/>
                <a:ext cx="581249" cy="265201"/>
              </a:xfrm>
              <a:prstGeom prst="rect">
                <a:avLst/>
              </a:prstGeom>
              <a:blipFill>
                <a:blip r:embed="rId5"/>
                <a:stretch>
                  <a:fillRect l="-5263" r="-4211" b="-25581"/>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30E661B0-3206-38B3-4FCA-93398C3B7345}"/>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BCE2E70D-CED1-0FFA-2F5F-7ECFABA2F336}"/>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606B621D-04A7-9C4E-415D-E72C904C44C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22311996-3C23-FA5A-7F43-75AE2C249FDC}"/>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CBB36E07-B30F-2B69-62CD-B96518B1F83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AD4B87C0-D2F2-44BA-B435-355164D63086}"/>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E5BE3D98-1BE7-5AD0-06FF-E5A17CFCA899}"/>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86803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etin kutusu 20">
            <a:extLst>
              <a:ext uri="{FF2B5EF4-FFF2-40B4-BE49-F238E27FC236}">
                <a16:creationId xmlns:a16="http://schemas.microsoft.com/office/drawing/2014/main" id="{5481E876-0896-478C-916B-48DA1BE19B2D}"/>
              </a:ext>
            </a:extLst>
          </p:cNvPr>
          <p:cNvSpPr txBox="1"/>
          <p:nvPr/>
        </p:nvSpPr>
        <p:spPr>
          <a:xfrm>
            <a:off x="11618867" y="322059"/>
            <a:ext cx="461665" cy="3380808"/>
          </a:xfrm>
          <a:prstGeom prst="rect">
            <a:avLst/>
          </a:prstGeom>
        </p:spPr>
        <p:txBody>
          <a:bodyPr vert="vert"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nSpc>
                <a:spcPct val="10000"/>
              </a:lnSpc>
              <a:spcBef>
                <a:spcPts val="0"/>
              </a:spcBef>
            </a:pPr>
            <a:r>
              <a:rPr lang="tr-TR" sz="2000" b="1" dirty="0">
                <a:solidFill>
                  <a:srgbClr val="002060"/>
                </a:solidFill>
                <a:latin typeface="Bahnschrift SemiLight Condensed" panose="020B0502040204020203" pitchFamily="34" charset="0"/>
              </a:rPr>
              <a:t>General Architecture of </a:t>
            </a:r>
            <a:r>
              <a:rPr lang="tr-TR" sz="2000" b="1" dirty="0" err="1">
                <a:solidFill>
                  <a:srgbClr val="002060"/>
                </a:solidFill>
                <a:latin typeface="Bahnschrift SemiLight Condensed" panose="020B0502040204020203" pitchFamily="34" charset="0"/>
              </a:rPr>
              <a:t>Transformers</a:t>
            </a:r>
            <a:endParaRPr lang="tr-TR" sz="2000" b="1" dirty="0">
              <a:solidFill>
                <a:srgbClr val="002060"/>
              </a:solidFill>
              <a:latin typeface="Bahnschrift SemiLight Condensed" panose="020B0502040204020203" pitchFamily="34" charset="0"/>
            </a:endParaRPr>
          </a:p>
        </p:txBody>
      </p:sp>
      <p:grpSp>
        <p:nvGrpSpPr>
          <p:cNvPr id="28" name="Grup 27">
            <a:extLst>
              <a:ext uri="{FF2B5EF4-FFF2-40B4-BE49-F238E27FC236}">
                <a16:creationId xmlns:a16="http://schemas.microsoft.com/office/drawing/2014/main" id="{03D51ECD-A067-4BFF-96D4-C19C34F9D397}"/>
              </a:ext>
            </a:extLst>
          </p:cNvPr>
          <p:cNvGrpSpPr/>
          <p:nvPr/>
        </p:nvGrpSpPr>
        <p:grpSpPr>
          <a:xfrm>
            <a:off x="108065" y="630742"/>
            <a:ext cx="11580825" cy="5596516"/>
            <a:chOff x="108065" y="630742"/>
            <a:chExt cx="11580825" cy="5596516"/>
          </a:xfrm>
        </p:grpSpPr>
        <p:grpSp>
          <p:nvGrpSpPr>
            <p:cNvPr id="12" name="Grup 11">
              <a:extLst>
                <a:ext uri="{FF2B5EF4-FFF2-40B4-BE49-F238E27FC236}">
                  <a16:creationId xmlns:a16="http://schemas.microsoft.com/office/drawing/2014/main" id="{34B7D4D3-EF4A-49BF-B51F-764270BD9B45}"/>
                </a:ext>
              </a:extLst>
            </p:cNvPr>
            <p:cNvGrpSpPr/>
            <p:nvPr/>
          </p:nvGrpSpPr>
          <p:grpSpPr>
            <a:xfrm>
              <a:off x="503112" y="630742"/>
              <a:ext cx="11185778" cy="5596516"/>
              <a:chOff x="503112" y="864948"/>
              <a:chExt cx="11185778" cy="5596516"/>
            </a:xfrm>
          </p:grpSpPr>
          <p:grpSp>
            <p:nvGrpSpPr>
              <p:cNvPr id="7" name="Grup 6">
                <a:extLst>
                  <a:ext uri="{FF2B5EF4-FFF2-40B4-BE49-F238E27FC236}">
                    <a16:creationId xmlns:a16="http://schemas.microsoft.com/office/drawing/2014/main" id="{C35949C5-BEB3-41CD-9AC1-B764A3A7A122}"/>
                  </a:ext>
                </a:extLst>
              </p:cNvPr>
              <p:cNvGrpSpPr/>
              <p:nvPr/>
            </p:nvGrpSpPr>
            <p:grpSpPr>
              <a:xfrm>
                <a:off x="503112" y="1588222"/>
                <a:ext cx="11185778" cy="4255126"/>
                <a:chOff x="551256" y="1282403"/>
                <a:chExt cx="11185778" cy="4255126"/>
              </a:xfrm>
            </p:grpSpPr>
            <p:pic>
              <p:nvPicPr>
                <p:cNvPr id="4" name="Resim 3">
                  <a:extLst>
                    <a:ext uri="{FF2B5EF4-FFF2-40B4-BE49-F238E27FC236}">
                      <a16:creationId xmlns:a16="http://schemas.microsoft.com/office/drawing/2014/main" id="{F85F5DC9-160D-4D9E-BCDB-EA2E0125F0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256" y="2090329"/>
                  <a:ext cx="10829923" cy="2614676"/>
                </a:xfrm>
                <a:prstGeom prst="rect">
                  <a:avLst/>
                </a:prstGeom>
              </p:spPr>
            </p:pic>
            <p:sp>
              <p:nvSpPr>
                <p:cNvPr id="5" name="Metin kutusu 4">
                  <a:extLst>
                    <a:ext uri="{FF2B5EF4-FFF2-40B4-BE49-F238E27FC236}">
                      <a16:creationId xmlns:a16="http://schemas.microsoft.com/office/drawing/2014/main" id="{7A43151F-0A1B-4152-ADCC-426902185351}"/>
                    </a:ext>
                  </a:extLst>
                </p:cNvPr>
                <p:cNvSpPr txBox="1"/>
                <p:nvPr/>
              </p:nvSpPr>
              <p:spPr>
                <a:xfrm>
                  <a:off x="1549555" y="1659442"/>
                  <a:ext cx="731290" cy="430887"/>
                </a:xfrm>
                <a:prstGeom prst="rect">
                  <a:avLst/>
                </a:prstGeom>
                <a:noFill/>
              </p:spPr>
              <p:txBody>
                <a:bodyPr wrap="none" rtlCol="0">
                  <a:spAutoFit/>
                </a:bodyPr>
                <a:lstStyle/>
                <a:p>
                  <a:pPr algn="ctr"/>
                  <a:r>
                    <a:rPr lang="tr-TR" sz="1100" dirty="0" err="1">
                      <a:solidFill>
                        <a:schemeClr val="bg1"/>
                      </a:solidFill>
                      <a:latin typeface="Bahnschrift SemiLight SemiConde" panose="020B0502040204020203" pitchFamily="34" charset="0"/>
                    </a:rPr>
                    <a:t>Positional</a:t>
                  </a:r>
                  <a:endParaRPr lang="tr-TR" sz="1100" dirty="0">
                    <a:solidFill>
                      <a:schemeClr val="bg1"/>
                    </a:solidFill>
                    <a:latin typeface="Bahnschrift SemiLight SemiConde" panose="020B0502040204020203" pitchFamily="34" charset="0"/>
                  </a:endParaRPr>
                </a:p>
                <a:p>
                  <a:pPr algn="ctr"/>
                  <a:r>
                    <a:rPr lang="tr-TR" sz="1100" dirty="0">
                      <a:solidFill>
                        <a:schemeClr val="bg1"/>
                      </a:solidFill>
                      <a:latin typeface="Bahnschrift SemiLight SemiConde" panose="020B0502040204020203" pitchFamily="34" charset="0"/>
                    </a:rPr>
                    <a:t>Encoding</a:t>
                  </a:r>
                </a:p>
              </p:txBody>
            </p:sp>
            <p:sp>
              <p:nvSpPr>
                <p:cNvPr id="13" name="Metin kutusu 12">
                  <a:extLst>
                    <a:ext uri="{FF2B5EF4-FFF2-40B4-BE49-F238E27FC236}">
                      <a16:creationId xmlns:a16="http://schemas.microsoft.com/office/drawing/2014/main" id="{2C16F365-9464-462C-9024-3347B6E2F86B}"/>
                    </a:ext>
                  </a:extLst>
                </p:cNvPr>
                <p:cNvSpPr txBox="1"/>
                <p:nvPr/>
              </p:nvSpPr>
              <p:spPr>
                <a:xfrm>
                  <a:off x="1549555" y="4666546"/>
                  <a:ext cx="731290" cy="430887"/>
                </a:xfrm>
                <a:prstGeom prst="rect">
                  <a:avLst/>
                </a:prstGeom>
                <a:noFill/>
              </p:spPr>
              <p:txBody>
                <a:bodyPr wrap="none" rtlCol="0">
                  <a:spAutoFit/>
                </a:bodyPr>
                <a:lstStyle/>
                <a:p>
                  <a:pPr algn="ctr"/>
                  <a:r>
                    <a:rPr lang="tr-TR" sz="1100" dirty="0" err="1">
                      <a:solidFill>
                        <a:schemeClr val="bg1"/>
                      </a:solidFill>
                      <a:latin typeface="Bahnschrift SemiLight SemiConde" panose="020B0502040204020203" pitchFamily="34" charset="0"/>
                    </a:rPr>
                    <a:t>Positional</a:t>
                  </a:r>
                  <a:endParaRPr lang="tr-TR" sz="1100" dirty="0">
                    <a:solidFill>
                      <a:schemeClr val="bg1"/>
                    </a:solidFill>
                    <a:latin typeface="Bahnschrift SemiLight SemiConde" panose="020B0502040204020203" pitchFamily="34" charset="0"/>
                  </a:endParaRPr>
                </a:p>
                <a:p>
                  <a:pPr algn="ctr"/>
                  <a:r>
                    <a:rPr lang="tr-TR" sz="1100" dirty="0">
                      <a:solidFill>
                        <a:schemeClr val="bg1"/>
                      </a:solidFill>
                      <a:latin typeface="Bahnschrift SemiLight SemiConde" panose="020B0502040204020203" pitchFamily="34" charset="0"/>
                    </a:rPr>
                    <a:t>Encoding</a:t>
                  </a:r>
                </a:p>
              </p:txBody>
            </p:sp>
            <p:sp>
              <p:nvSpPr>
                <p:cNvPr id="15" name="Metin kutusu 14">
                  <a:extLst>
                    <a:ext uri="{FF2B5EF4-FFF2-40B4-BE49-F238E27FC236}">
                      <a16:creationId xmlns:a16="http://schemas.microsoft.com/office/drawing/2014/main" id="{B34D7CAE-857A-434E-956F-466EED664295}"/>
                    </a:ext>
                  </a:extLst>
                </p:cNvPr>
                <p:cNvSpPr txBox="1"/>
                <p:nvPr/>
              </p:nvSpPr>
              <p:spPr>
                <a:xfrm>
                  <a:off x="4306343" y="1282403"/>
                  <a:ext cx="360996" cy="830997"/>
                </a:xfrm>
                <a:prstGeom prst="rect">
                  <a:avLst/>
                </a:prstGeom>
                <a:noFill/>
              </p:spPr>
              <p:txBody>
                <a:bodyPr wrap="none" rtlCol="0">
                  <a:spAutoFit/>
                </a:bodyPr>
                <a:lstStyle/>
                <a:p>
                  <a:pPr algn="ctr"/>
                  <a:r>
                    <a:rPr lang="tr-TR" sz="2400" b="1" dirty="0">
                      <a:solidFill>
                        <a:schemeClr val="bg1"/>
                      </a:solidFill>
                      <a:latin typeface="Bahnschrift SemiLight SemiConde" panose="020B0502040204020203" pitchFamily="34" charset="0"/>
                    </a:rPr>
                    <a:t>N</a:t>
                  </a:r>
                </a:p>
                <a:p>
                  <a:pPr algn="ctr"/>
                  <a:r>
                    <a:rPr lang="tr-TR" sz="2400" b="1" dirty="0">
                      <a:solidFill>
                        <a:schemeClr val="bg1"/>
                      </a:solidFill>
                      <a:latin typeface="Bahnschrift SemiLight SemiConde" panose="020B0502040204020203" pitchFamily="34" charset="0"/>
                    </a:rPr>
                    <a:t>x</a:t>
                  </a:r>
                </a:p>
              </p:txBody>
            </p:sp>
            <p:sp>
              <p:nvSpPr>
                <p:cNvPr id="16" name="Metin kutusu 15">
                  <a:extLst>
                    <a:ext uri="{FF2B5EF4-FFF2-40B4-BE49-F238E27FC236}">
                      <a16:creationId xmlns:a16="http://schemas.microsoft.com/office/drawing/2014/main" id="{1A07B24F-833B-41B8-82B1-E3DF9460B9FC}"/>
                    </a:ext>
                  </a:extLst>
                </p:cNvPr>
                <p:cNvSpPr txBox="1"/>
                <p:nvPr/>
              </p:nvSpPr>
              <p:spPr>
                <a:xfrm>
                  <a:off x="5552314" y="4706532"/>
                  <a:ext cx="360997" cy="830997"/>
                </a:xfrm>
                <a:prstGeom prst="rect">
                  <a:avLst/>
                </a:prstGeom>
                <a:noFill/>
              </p:spPr>
              <p:txBody>
                <a:bodyPr wrap="none" rtlCol="0">
                  <a:spAutoFit/>
                </a:bodyPr>
                <a:lstStyle/>
                <a:p>
                  <a:pPr algn="ctr"/>
                  <a:r>
                    <a:rPr lang="tr-TR" sz="2400" b="1" dirty="0">
                      <a:solidFill>
                        <a:schemeClr val="bg1"/>
                      </a:solidFill>
                      <a:latin typeface="Bahnschrift SemiLight SemiConde" panose="020B0502040204020203" pitchFamily="34" charset="0"/>
                    </a:rPr>
                    <a:t>x</a:t>
                  </a:r>
                </a:p>
                <a:p>
                  <a:pPr algn="ctr"/>
                  <a:r>
                    <a:rPr lang="tr-TR" sz="2400" b="1" dirty="0">
                      <a:solidFill>
                        <a:schemeClr val="bg1"/>
                      </a:solidFill>
                      <a:latin typeface="Bahnschrift SemiLight SemiConde" panose="020B0502040204020203" pitchFamily="34" charset="0"/>
                    </a:rPr>
                    <a:t>N</a:t>
                  </a:r>
                </a:p>
              </p:txBody>
            </p:sp>
            <p:sp>
              <p:nvSpPr>
                <p:cNvPr id="20" name="Metin kutusu 19">
                  <a:extLst>
                    <a:ext uri="{FF2B5EF4-FFF2-40B4-BE49-F238E27FC236}">
                      <a16:creationId xmlns:a16="http://schemas.microsoft.com/office/drawing/2014/main" id="{B8307015-8EE0-4A65-9A88-BACD94B4D738}"/>
                    </a:ext>
                  </a:extLst>
                </p:cNvPr>
                <p:cNvSpPr txBox="1"/>
                <p:nvPr/>
              </p:nvSpPr>
              <p:spPr>
                <a:xfrm rot="5400000">
                  <a:off x="10324628" y="3628274"/>
                  <a:ext cx="2363147" cy="461665"/>
                </a:xfrm>
                <a:prstGeom prst="rect">
                  <a:avLst/>
                </a:prstGeom>
                <a:noFill/>
              </p:spPr>
              <p:txBody>
                <a:bodyPr wrap="none" rtlCol="0">
                  <a:spAutoFit/>
                </a:bodyPr>
                <a:lstStyle/>
                <a:p>
                  <a:pPr algn="ctr"/>
                  <a:r>
                    <a:rPr lang="tr-TR" sz="2400" dirty="0" err="1">
                      <a:solidFill>
                        <a:schemeClr val="bg1"/>
                      </a:solidFill>
                      <a:latin typeface="Bahnschrift SemiLight SemiConde" panose="020B0502040204020203" pitchFamily="34" charset="0"/>
                    </a:rPr>
                    <a:t>Output</a:t>
                  </a:r>
                  <a:r>
                    <a:rPr lang="tr-TR" sz="2400" dirty="0">
                      <a:solidFill>
                        <a:schemeClr val="bg1"/>
                      </a:solidFill>
                      <a:latin typeface="Bahnschrift SemiLight SemiConde" panose="020B0502040204020203" pitchFamily="34" charset="0"/>
                    </a:rPr>
                    <a:t> </a:t>
                  </a:r>
                  <a:r>
                    <a:rPr lang="tr-TR" sz="2400" dirty="0" err="1">
                      <a:solidFill>
                        <a:schemeClr val="bg1"/>
                      </a:solidFill>
                      <a:latin typeface="Bahnschrift SemiLight SemiConde" panose="020B0502040204020203" pitchFamily="34" charset="0"/>
                    </a:rPr>
                    <a:t>Posibilities</a:t>
                  </a:r>
                  <a:endParaRPr lang="tr-TR" sz="2400" dirty="0">
                    <a:solidFill>
                      <a:schemeClr val="bg1"/>
                    </a:solidFill>
                    <a:latin typeface="Bahnschrift SemiLight SemiConde" panose="020B0502040204020203" pitchFamily="34" charset="0"/>
                  </a:endParaRPr>
                </a:p>
              </p:txBody>
            </p:sp>
          </p:grpSp>
          <p:sp>
            <p:nvSpPr>
              <p:cNvPr id="9" name="Sol Ayraç 8">
                <a:extLst>
                  <a:ext uri="{FF2B5EF4-FFF2-40B4-BE49-F238E27FC236}">
                    <a16:creationId xmlns:a16="http://schemas.microsoft.com/office/drawing/2014/main" id="{77A8F37D-466A-4B40-8090-74982E9BE2F6}"/>
                  </a:ext>
                </a:extLst>
              </p:cNvPr>
              <p:cNvSpPr/>
              <p:nvPr/>
            </p:nvSpPr>
            <p:spPr>
              <a:xfrm rot="5400000">
                <a:off x="4329306" y="-902149"/>
                <a:ext cx="227215" cy="4713794"/>
              </a:xfrm>
              <a:prstGeom prst="leftBrace">
                <a:avLst>
                  <a:gd name="adj1" fmla="val 121747"/>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22" name="Sol Ayraç 21">
                <a:extLst>
                  <a:ext uri="{FF2B5EF4-FFF2-40B4-BE49-F238E27FC236}">
                    <a16:creationId xmlns:a16="http://schemas.microsoft.com/office/drawing/2014/main" id="{8FF8BD85-2AC1-4370-B3BC-11364293D3E7}"/>
                  </a:ext>
                </a:extLst>
              </p:cNvPr>
              <p:cNvSpPr/>
              <p:nvPr/>
            </p:nvSpPr>
            <p:spPr>
              <a:xfrm rot="16200000">
                <a:off x="5581757" y="2475410"/>
                <a:ext cx="227215" cy="6913896"/>
              </a:xfrm>
              <a:prstGeom prst="leftBrace">
                <a:avLst>
                  <a:gd name="adj1" fmla="val 121747"/>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24" name="Metin kutusu 23">
                <a:extLst>
                  <a:ext uri="{FF2B5EF4-FFF2-40B4-BE49-F238E27FC236}">
                    <a16:creationId xmlns:a16="http://schemas.microsoft.com/office/drawing/2014/main" id="{C7FE2511-6627-4F07-8B74-EEEECB6D2D85}"/>
                  </a:ext>
                </a:extLst>
              </p:cNvPr>
              <p:cNvSpPr txBox="1"/>
              <p:nvPr/>
            </p:nvSpPr>
            <p:spPr>
              <a:xfrm>
                <a:off x="3700895" y="864948"/>
                <a:ext cx="1475603" cy="338554"/>
              </a:xfrm>
              <a:prstGeom prst="rect">
                <a:avLst/>
              </a:prstGeom>
              <a:noFill/>
            </p:spPr>
            <p:txBody>
              <a:bodyPr wrap="square" rtlCol="0">
                <a:spAutoFit/>
              </a:bodyPr>
              <a:lstStyle/>
              <a:p>
                <a:pPr algn="ctr"/>
                <a:r>
                  <a:rPr lang="tr-TR" sz="1600" dirty="0">
                    <a:solidFill>
                      <a:schemeClr val="bg1"/>
                    </a:solidFill>
                    <a:latin typeface="Bahnschrift SemiLight SemiConde" panose="020B0502040204020203" pitchFamily="34" charset="0"/>
                  </a:rPr>
                  <a:t>Encoder </a:t>
                </a:r>
                <a:r>
                  <a:rPr lang="tr-TR" sz="1600" dirty="0" err="1">
                    <a:solidFill>
                      <a:schemeClr val="bg1"/>
                    </a:solidFill>
                    <a:latin typeface="Bahnschrift SemiLight SemiConde" panose="020B0502040204020203" pitchFamily="34" charset="0"/>
                  </a:rPr>
                  <a:t>Blocks</a:t>
                </a:r>
                <a:endParaRPr lang="tr-TR" sz="1600" dirty="0">
                  <a:solidFill>
                    <a:schemeClr val="bg1"/>
                  </a:solidFill>
                  <a:latin typeface="Bahnschrift SemiLight SemiConde" panose="020B0502040204020203" pitchFamily="34" charset="0"/>
                </a:endParaRPr>
              </a:p>
            </p:txBody>
          </p:sp>
          <p:sp>
            <p:nvSpPr>
              <p:cNvPr id="25" name="Metin kutusu 24">
                <a:extLst>
                  <a:ext uri="{FF2B5EF4-FFF2-40B4-BE49-F238E27FC236}">
                    <a16:creationId xmlns:a16="http://schemas.microsoft.com/office/drawing/2014/main" id="{A5EFA939-5F21-4AF0-927D-B3CD5818B05E}"/>
                  </a:ext>
                </a:extLst>
              </p:cNvPr>
              <p:cNvSpPr txBox="1"/>
              <p:nvPr/>
            </p:nvSpPr>
            <p:spPr>
              <a:xfrm>
                <a:off x="4853560" y="6122910"/>
                <a:ext cx="1683608" cy="338554"/>
              </a:xfrm>
              <a:prstGeom prst="rect">
                <a:avLst/>
              </a:prstGeom>
              <a:noFill/>
            </p:spPr>
            <p:txBody>
              <a:bodyPr wrap="square" rtlCol="0">
                <a:spAutoFit/>
              </a:bodyPr>
              <a:lstStyle/>
              <a:p>
                <a:pPr algn="ctr"/>
                <a:r>
                  <a:rPr lang="tr-TR" sz="1600" dirty="0" err="1">
                    <a:solidFill>
                      <a:schemeClr val="bg1"/>
                    </a:solidFill>
                    <a:latin typeface="Bahnschrift SemiLight SemiConde" panose="020B0502040204020203" pitchFamily="34" charset="0"/>
                  </a:rPr>
                  <a:t>Decoder</a:t>
                </a:r>
                <a:r>
                  <a:rPr lang="tr-TR" sz="1600" dirty="0">
                    <a:solidFill>
                      <a:schemeClr val="bg1"/>
                    </a:solidFill>
                    <a:latin typeface="Bahnschrift SemiLight SemiConde" panose="020B0502040204020203" pitchFamily="34" charset="0"/>
                  </a:rPr>
                  <a:t> </a:t>
                </a:r>
                <a:r>
                  <a:rPr lang="tr-TR" sz="1600" dirty="0" err="1">
                    <a:solidFill>
                      <a:schemeClr val="bg1"/>
                    </a:solidFill>
                    <a:latin typeface="Bahnschrift SemiLight SemiConde" panose="020B0502040204020203" pitchFamily="34" charset="0"/>
                  </a:rPr>
                  <a:t>Blocks</a:t>
                </a:r>
                <a:endParaRPr lang="tr-TR" sz="1600" dirty="0">
                  <a:solidFill>
                    <a:schemeClr val="bg1"/>
                  </a:solidFill>
                  <a:latin typeface="Bahnschrift SemiLight SemiConde" panose="020B0502040204020203" pitchFamily="34" charset="0"/>
                </a:endParaRPr>
              </a:p>
            </p:txBody>
          </p:sp>
        </p:grpSp>
        <p:cxnSp>
          <p:nvCxnSpPr>
            <p:cNvPr id="6" name="Düz Ok Bağlayıcısı 5">
              <a:extLst>
                <a:ext uri="{FF2B5EF4-FFF2-40B4-BE49-F238E27FC236}">
                  <a16:creationId xmlns:a16="http://schemas.microsoft.com/office/drawing/2014/main" id="{CB097F9F-502B-4829-8E06-454B5D07C53A}"/>
                </a:ext>
              </a:extLst>
            </p:cNvPr>
            <p:cNvCxnSpPr>
              <a:cxnSpLocks/>
            </p:cNvCxnSpPr>
            <p:nvPr/>
          </p:nvCxnSpPr>
          <p:spPr>
            <a:xfrm>
              <a:off x="108065" y="2863669"/>
              <a:ext cx="39504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4BD6099F-D3C8-4F01-BB7F-E52AA547E315}"/>
                </a:ext>
              </a:extLst>
            </p:cNvPr>
            <p:cNvCxnSpPr>
              <a:cxnSpLocks/>
            </p:cNvCxnSpPr>
            <p:nvPr/>
          </p:nvCxnSpPr>
          <p:spPr>
            <a:xfrm>
              <a:off x="108065" y="4046847"/>
              <a:ext cx="39504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up 2">
            <a:extLst>
              <a:ext uri="{FF2B5EF4-FFF2-40B4-BE49-F238E27FC236}">
                <a16:creationId xmlns:a16="http://schemas.microsoft.com/office/drawing/2014/main" id="{96BE42EF-A1D0-BFF9-1A86-917A8F51AC1A}"/>
              </a:ext>
            </a:extLst>
          </p:cNvPr>
          <p:cNvGrpSpPr/>
          <p:nvPr/>
        </p:nvGrpSpPr>
        <p:grpSpPr>
          <a:xfrm>
            <a:off x="8559850" y="472496"/>
            <a:ext cx="3079760" cy="548620"/>
            <a:chOff x="8559850" y="472496"/>
            <a:chExt cx="3079760" cy="548620"/>
          </a:xfrm>
        </p:grpSpPr>
        <p:grpSp>
          <p:nvGrpSpPr>
            <p:cNvPr id="8" name="Grup 7">
              <a:extLst>
                <a:ext uri="{FF2B5EF4-FFF2-40B4-BE49-F238E27FC236}">
                  <a16:creationId xmlns:a16="http://schemas.microsoft.com/office/drawing/2014/main" id="{BCBD12E8-C669-FD87-8DB2-D9EA39512422}"/>
                </a:ext>
              </a:extLst>
            </p:cNvPr>
            <p:cNvGrpSpPr/>
            <p:nvPr/>
          </p:nvGrpSpPr>
          <p:grpSpPr>
            <a:xfrm>
              <a:off x="8559850" y="472496"/>
              <a:ext cx="779722" cy="548620"/>
              <a:chOff x="9417100" y="472496"/>
              <a:chExt cx="779722" cy="548620"/>
            </a:xfrm>
          </p:grpSpPr>
          <p:sp>
            <p:nvSpPr>
              <p:cNvPr id="30" name="Dikdörtgen: Köşeleri Yuvarlatılmış 29">
                <a:extLst>
                  <a:ext uri="{FF2B5EF4-FFF2-40B4-BE49-F238E27FC236}">
                    <a16:creationId xmlns:a16="http://schemas.microsoft.com/office/drawing/2014/main" id="{24783E0A-76C0-6C85-6E81-6726F382A7B7}"/>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Metin kutusu 30">
                <a:extLst>
                  <a:ext uri="{FF2B5EF4-FFF2-40B4-BE49-F238E27FC236}">
                    <a16:creationId xmlns:a16="http://schemas.microsoft.com/office/drawing/2014/main" id="{E247851C-59C9-5117-CD70-14A1077EDE4C}"/>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23" name="Metin kutusu 22">
              <a:extLst>
                <a:ext uri="{FF2B5EF4-FFF2-40B4-BE49-F238E27FC236}">
                  <a16:creationId xmlns:a16="http://schemas.microsoft.com/office/drawing/2014/main" id="{F6122D17-FC04-0735-9C53-01409512270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26" name="Düz Bağlayıcı 25">
              <a:extLst>
                <a:ext uri="{FF2B5EF4-FFF2-40B4-BE49-F238E27FC236}">
                  <a16:creationId xmlns:a16="http://schemas.microsoft.com/office/drawing/2014/main" id="{A3830B9F-93F1-E8FC-F6C2-8ECE58750717}"/>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9" name="Metin kutusu 28">
              <a:extLst>
                <a:ext uri="{FF2B5EF4-FFF2-40B4-BE49-F238E27FC236}">
                  <a16:creationId xmlns:a16="http://schemas.microsoft.com/office/drawing/2014/main" id="{8712E02B-7145-8326-A9B5-DC3165AEDE5E}"/>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80629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o 5">
                <a:extLst>
                  <a:ext uri="{FF2B5EF4-FFF2-40B4-BE49-F238E27FC236}">
                    <a16:creationId xmlns:a16="http://schemas.microsoft.com/office/drawing/2014/main" id="{48498912-1B1B-41B8-80D8-EEBF67D2BE9F}"/>
                  </a:ext>
                </a:extLst>
              </p:cNvPr>
              <p:cNvGraphicFramePr>
                <a:graphicFrameLocks noGrp="1"/>
              </p:cNvGraphicFramePr>
              <p:nvPr>
                <p:extLst>
                  <p:ext uri="{D42A27DB-BD31-4B8C-83A1-F6EECF244321}">
                    <p14:modId xmlns:p14="http://schemas.microsoft.com/office/powerpoint/2010/main" val="398482727"/>
                  </p:ext>
                </p:extLst>
              </p:nvPr>
            </p:nvGraphicFramePr>
            <p:xfrm>
              <a:off x="2784663" y="1616251"/>
              <a:ext cx="8721537" cy="795842"/>
            </p:xfrm>
            <a:graphic>
              <a:graphicData uri="http://schemas.openxmlformats.org/drawingml/2006/table">
                <a:tbl>
                  <a:tblPr firstRow="1" bandRow="1">
                    <a:tableStyleId>{ED083AE6-46FA-4A59-8FB0-9F97EB10719F}</a:tableStyleId>
                  </a:tblPr>
                  <a:tblGrid>
                    <a:gridCol w="545096">
                      <a:extLst>
                        <a:ext uri="{9D8B030D-6E8A-4147-A177-3AD203B41FA5}">
                          <a16:colId xmlns:a16="http://schemas.microsoft.com/office/drawing/2014/main" val="772170122"/>
                        </a:ext>
                      </a:extLst>
                    </a:gridCol>
                    <a:gridCol w="545096">
                      <a:extLst>
                        <a:ext uri="{9D8B030D-6E8A-4147-A177-3AD203B41FA5}">
                          <a16:colId xmlns:a16="http://schemas.microsoft.com/office/drawing/2014/main" val="116111929"/>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3">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all</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need</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attention</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tr-TR" sz="1600" b="1" i="1" u="none" strike="noStrike" kern="1200" cap="none" spc="0" normalizeH="0" baseline="0" noProof="0" smtClean="0">
                                    <a:ln>
                                      <a:noFill/>
                                    </a:ln>
                                    <a:solidFill>
                                      <a:schemeClr val="bg1"/>
                                    </a:solidFill>
                                    <a:effectLst/>
                                    <a:uLnTx/>
                                    <a:uFillTx/>
                                    <a:latin typeface="Cambria Math" panose="02040503050406030204" pitchFamily="18" charset="0"/>
                                    <a:ea typeface="Cambria Math" panose="02040503050406030204" pitchFamily="18" charset="0"/>
                                    <a:cs typeface="+mn-cs"/>
                                  </a:rPr>
                                  <m:t>𝒏</m:t>
                                </m:r>
                              </m:oMath>
                            </m:oMathPara>
                          </a14:m>
                          <a:endParaRPr kumimoji="0" lang="tr-TR" sz="1500" b="1" i="1"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endParaRPr>
                        </a:p>
                      </a:txBody>
                      <a:tcPr marL="98118" marR="98118" marT="49059" marB="49059" anchor="ctr"/>
                    </a:tc>
                    <a:extLst>
                      <a:ext uri="{0D108BD9-81ED-4DB2-BD59-A6C34878D82A}">
                        <a16:rowId xmlns:a16="http://schemas.microsoft.com/office/drawing/2014/main" val="1299187220"/>
                      </a:ext>
                    </a:extLst>
                  </a:tr>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1000</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2000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3000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14:m>
                            <m:oMathPara xmlns:m="http://schemas.openxmlformats.org/officeDocument/2006/math">
                              <m:oMathParaPr>
                                <m:jc m:val="centerGroup"/>
                              </m:oMathParaPr>
                              <m:oMath xmlns:m="http://schemas.openxmlformats.org/officeDocument/2006/math">
                                <m:r>
                                  <a:rPr kumimoji="0" lang="tr-TR" sz="1600" b="1" i="1" u="none" strike="noStrike" kern="1200" cap="none" spc="0" normalizeH="0" baseline="0" noProof="0" smtClean="0">
                                    <a:ln>
                                      <a:noFill/>
                                    </a:ln>
                                    <a:solidFill>
                                      <a:srgbClr val="FBC02D"/>
                                    </a:solidFill>
                                    <a:effectLst/>
                                    <a:uLnTx/>
                                    <a:uFillTx/>
                                    <a:latin typeface="Cambria Math" panose="02040503050406030204" pitchFamily="18" charset="0"/>
                                    <a:ea typeface="Cambria Math" panose="02040503050406030204" pitchFamily="18" charset="0"/>
                                  </a:rPr>
                                  <m:t>𝒏</m:t>
                                </m:r>
                              </m:oMath>
                            </m:oMathPara>
                          </a14:m>
                          <a:endParaRPr lang="tr-TR" sz="1500" b="1" i="1" dirty="0">
                            <a:solidFill>
                              <a:srgbClr val="FBC02D"/>
                            </a:solidFill>
                            <a:latin typeface="Cambria Math" panose="02040503050406030204" pitchFamily="18" charset="0"/>
                            <a:ea typeface="Cambria Math" panose="02040503050406030204" pitchFamily="18" charset="0"/>
                          </a:endParaRPr>
                        </a:p>
                      </a:txBody>
                      <a:tcPr marL="98118" marR="98118" marT="49059" marB="49059" anchor="ctr"/>
                    </a:tc>
                    <a:extLst>
                      <a:ext uri="{0D108BD9-81ED-4DB2-BD59-A6C34878D82A}">
                        <a16:rowId xmlns:a16="http://schemas.microsoft.com/office/drawing/2014/main" val="2727571093"/>
                      </a:ext>
                    </a:extLst>
                  </a:tr>
                </a:tbl>
              </a:graphicData>
            </a:graphic>
          </p:graphicFrame>
        </mc:Choice>
        <mc:Fallback xmlns="">
          <p:graphicFrame>
            <p:nvGraphicFramePr>
              <p:cNvPr id="5" name="Tablo 5">
                <a:extLst>
                  <a:ext uri="{FF2B5EF4-FFF2-40B4-BE49-F238E27FC236}">
                    <a16:creationId xmlns:a16="http://schemas.microsoft.com/office/drawing/2014/main" id="{48498912-1B1B-41B8-80D8-EEBF67D2BE9F}"/>
                  </a:ext>
                </a:extLst>
              </p:cNvPr>
              <p:cNvGraphicFramePr>
                <a:graphicFrameLocks noGrp="1"/>
              </p:cNvGraphicFramePr>
              <p:nvPr>
                <p:extLst>
                  <p:ext uri="{D42A27DB-BD31-4B8C-83A1-F6EECF244321}">
                    <p14:modId xmlns:p14="http://schemas.microsoft.com/office/powerpoint/2010/main" val="398482727"/>
                  </p:ext>
                </p:extLst>
              </p:nvPr>
            </p:nvGraphicFramePr>
            <p:xfrm>
              <a:off x="2784663" y="1616251"/>
              <a:ext cx="8721537" cy="795842"/>
            </p:xfrm>
            <a:graphic>
              <a:graphicData uri="http://schemas.openxmlformats.org/drawingml/2006/table">
                <a:tbl>
                  <a:tblPr firstRow="1" bandRow="1">
                    <a:tableStyleId>{ED083AE6-46FA-4A59-8FB0-9F97EB10719F}</a:tableStyleId>
                  </a:tblPr>
                  <a:tblGrid>
                    <a:gridCol w="545096">
                      <a:extLst>
                        <a:ext uri="{9D8B030D-6E8A-4147-A177-3AD203B41FA5}">
                          <a16:colId xmlns:a16="http://schemas.microsoft.com/office/drawing/2014/main" val="772170122"/>
                        </a:ext>
                      </a:extLst>
                    </a:gridCol>
                    <a:gridCol w="545096">
                      <a:extLst>
                        <a:ext uri="{9D8B030D-6E8A-4147-A177-3AD203B41FA5}">
                          <a16:colId xmlns:a16="http://schemas.microsoft.com/office/drawing/2014/main" val="116111929"/>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3">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all</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need</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attention</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endParaRPr lang="tr-TR"/>
                        </a:p>
                      </a:txBody>
                      <a:tcPr marL="98118" marR="98118" marT="49059" marB="49059" anchor="ctr">
                        <a:blipFill>
                          <a:blip r:embed="rId2"/>
                          <a:stretch>
                            <a:fillRect l="-1510112" t="-6061" r="-3371" b="-121212"/>
                          </a:stretch>
                        </a:blipFill>
                      </a:tcPr>
                    </a:tc>
                    <a:extLst>
                      <a:ext uri="{0D108BD9-81ED-4DB2-BD59-A6C34878D82A}">
                        <a16:rowId xmlns:a16="http://schemas.microsoft.com/office/drawing/2014/main" val="1299187220"/>
                      </a:ext>
                    </a:extLst>
                  </a:tr>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1000</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2000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3000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endParaRPr lang="tr-TR"/>
                        </a:p>
                      </a:txBody>
                      <a:tcPr marL="98118" marR="98118" marT="49059" marB="49059" anchor="ctr">
                        <a:blipFill>
                          <a:blip r:embed="rId2"/>
                          <a:stretch>
                            <a:fillRect l="-1510112" t="-107692" r="-3371" b="-23077"/>
                          </a:stretch>
                        </a:blipFill>
                      </a:tcPr>
                    </a:tc>
                    <a:extLst>
                      <a:ext uri="{0D108BD9-81ED-4DB2-BD59-A6C34878D82A}">
                        <a16:rowId xmlns:a16="http://schemas.microsoft.com/office/drawing/2014/main" val="2727571093"/>
                      </a:ext>
                    </a:extLst>
                  </a:tr>
                </a:tbl>
              </a:graphicData>
            </a:graphic>
          </p:graphicFrame>
        </mc:Fallback>
      </mc:AlternateContent>
      <p:sp>
        <p:nvSpPr>
          <p:cNvPr id="16" name="Metin kutusu 15">
            <a:extLst>
              <a:ext uri="{FF2B5EF4-FFF2-40B4-BE49-F238E27FC236}">
                <a16:creationId xmlns:a16="http://schemas.microsoft.com/office/drawing/2014/main" id="{F652090C-7638-4930-880F-89E49CEBAA84}"/>
              </a:ext>
            </a:extLst>
          </p:cNvPr>
          <p:cNvSpPr txBox="1"/>
          <p:nvPr/>
        </p:nvSpPr>
        <p:spPr>
          <a:xfrm>
            <a:off x="658468" y="2100599"/>
            <a:ext cx="1017444"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dirty="0">
                <a:solidFill>
                  <a:schemeClr val="bg1"/>
                </a:solidFill>
                <a:latin typeface="Bahnschrift SemiLight Condensed" panose="020B0502040204020203" pitchFamily="34" charset="0"/>
              </a:rPr>
              <a:t> </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383E173B-89BA-4B6B-85D7-A9963E6B5703}"/>
                  </a:ext>
                </a:extLst>
              </p:cNvPr>
              <p:cNvSpPr txBox="1"/>
              <p:nvPr/>
            </p:nvSpPr>
            <p:spPr>
              <a:xfrm>
                <a:off x="399007" y="2838708"/>
                <a:ext cx="3240486" cy="473281"/>
              </a:xfrm>
              <a:prstGeom prst="rect">
                <a:avLst/>
              </a:prstGeom>
            </p:spPr>
            <p:txBody>
              <a:bodyPr vert="horz" lIns="91440" tIns="45720" rIns="91440" bIns="45720" rtlCol="0" anchor="ctr">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rgbClr val="FBC02D"/>
                    </a:solidFill>
                    <a:latin typeface="Bahnschrift SemiLight Condensed" panose="020B0502040204020203" pitchFamily="34" charset="0"/>
                  </a:rPr>
                  <a:t>Dimensions</a:t>
                </a:r>
                <a:r>
                  <a:rPr lang="tr-TR" sz="2000" dirty="0">
                    <a:solidFill>
                      <a:srgbClr val="FBC02D"/>
                    </a:solidFill>
                    <a:latin typeface="Bahnschrift SemiLight Condensed" panose="020B0502040204020203" pitchFamily="34" charset="0"/>
                  </a:rPr>
                  <a:t> of Model </a:t>
                </a:r>
                <a14:m>
                  <m:oMath xmlns:m="http://schemas.openxmlformats.org/officeDocument/2006/math">
                    <m:r>
                      <a:rPr lang="tr-TR" sz="2000" b="0" i="1" smtClean="0">
                        <a:solidFill>
                          <a:srgbClr val="FBC02D"/>
                        </a:solidFill>
                        <a:latin typeface="Cambria Math" panose="02040503050406030204" pitchFamily="18" charset="0"/>
                      </a:rPr>
                      <m:t>(</m:t>
                    </m:r>
                    <m:sSub>
                      <m:sSubPr>
                        <m:ctrlPr>
                          <a:rPr lang="tr-TR" sz="2000" b="0" i="1" smtClean="0">
                            <a:solidFill>
                              <a:srgbClr val="FBC02D"/>
                            </a:solidFill>
                            <a:latin typeface="Cambria Math" panose="02040503050406030204" pitchFamily="18" charset="0"/>
                          </a:rPr>
                        </m:ctrlPr>
                      </m:sSubPr>
                      <m:e>
                        <m:r>
                          <a:rPr lang="tr-TR" sz="2000" b="0" i="1" smtClean="0">
                            <a:solidFill>
                              <a:srgbClr val="FBC02D"/>
                            </a:solidFill>
                            <a:latin typeface="Cambria Math" panose="02040503050406030204" pitchFamily="18" charset="0"/>
                          </a:rPr>
                          <m:t>𝑑</m:t>
                        </m:r>
                      </m:e>
                      <m:sub>
                        <m:r>
                          <a:rPr lang="tr-TR" sz="2000" b="0" i="1" smtClean="0">
                            <a:solidFill>
                              <a:srgbClr val="FBC02D"/>
                            </a:solidFill>
                            <a:latin typeface="Cambria Math" panose="02040503050406030204" pitchFamily="18" charset="0"/>
                          </a:rPr>
                          <m:t>𝑚𝑜𝑑𝑒𝑙</m:t>
                        </m:r>
                      </m:sub>
                    </m:sSub>
                    <m:r>
                      <a:rPr lang="tr-TR" sz="2000" b="0" i="1" smtClean="0">
                        <a:solidFill>
                          <a:srgbClr val="FBC02D"/>
                        </a:solidFill>
                        <a:latin typeface="Cambria Math" panose="02040503050406030204" pitchFamily="18" charset="0"/>
                      </a:rPr>
                      <m:t>)</m:t>
                    </m:r>
                  </m:oMath>
                </a14:m>
                <a:r>
                  <a:rPr lang="tr-TR" sz="2000" dirty="0">
                    <a:solidFill>
                      <a:srgbClr val="FBC02D"/>
                    </a:solidFill>
                    <a:latin typeface="Bahnschrift SemiLight Condensed" panose="020B0502040204020203" pitchFamily="34" charset="0"/>
                  </a:rPr>
                  <a:t> = </a:t>
                </a:r>
                <a:r>
                  <a:rPr lang="tr-TR" sz="2000" b="1" dirty="0">
                    <a:solidFill>
                      <a:srgbClr val="FBC02D"/>
                    </a:solidFill>
                    <a:latin typeface="Bahnschrift SemiLight Condensed" panose="020B0502040204020203" pitchFamily="34" charset="0"/>
                  </a:rPr>
                  <a:t>512</a:t>
                </a:r>
              </a:p>
            </p:txBody>
          </p:sp>
        </mc:Choice>
        <mc:Fallback xmlns="">
          <p:sp>
            <p:nvSpPr>
              <p:cNvPr id="25" name="Metin kutusu 24">
                <a:extLst>
                  <a:ext uri="{FF2B5EF4-FFF2-40B4-BE49-F238E27FC236}">
                    <a16:creationId xmlns:a16="http://schemas.microsoft.com/office/drawing/2014/main" id="{383E173B-89BA-4B6B-85D7-A9963E6B5703}"/>
                  </a:ext>
                </a:extLst>
              </p:cNvPr>
              <p:cNvSpPr txBox="1">
                <a:spLocks noRot="1" noChangeAspect="1" noMove="1" noResize="1" noEditPoints="1" noAdjustHandles="1" noChangeArrowheads="1" noChangeShapeType="1" noTextEdit="1"/>
              </p:cNvSpPr>
              <p:nvPr/>
            </p:nvSpPr>
            <p:spPr>
              <a:xfrm>
                <a:off x="399007" y="2838708"/>
                <a:ext cx="3240486" cy="473281"/>
              </a:xfrm>
              <a:prstGeom prst="rect">
                <a:avLst/>
              </a:prstGeom>
              <a:blipFill>
                <a:blip r:embed="rId3"/>
                <a:stretch>
                  <a:fillRect l="-1316" r="-1316" b="-2077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graphicFrame>
            <p:nvGraphicFramePr>
              <p:cNvPr id="27" name="Tablo 5">
                <a:extLst>
                  <a:ext uri="{FF2B5EF4-FFF2-40B4-BE49-F238E27FC236}">
                    <a16:creationId xmlns:a16="http://schemas.microsoft.com/office/drawing/2014/main" id="{E3154F19-E168-4DB9-8DD8-4C811393179F}"/>
                  </a:ext>
                </a:extLst>
              </p:cNvPr>
              <p:cNvGraphicFramePr>
                <a:graphicFrameLocks noGrp="1"/>
              </p:cNvGraphicFramePr>
              <p:nvPr>
                <p:extLst>
                  <p:ext uri="{D42A27DB-BD31-4B8C-83A1-F6EECF244321}">
                    <p14:modId xmlns:p14="http://schemas.microsoft.com/office/powerpoint/2010/main" val="3698366214"/>
                  </p:ext>
                </p:extLst>
              </p:nvPr>
            </p:nvGraphicFramePr>
            <p:xfrm>
              <a:off x="2420614" y="3639599"/>
              <a:ext cx="8721538" cy="2387526"/>
            </p:xfrm>
            <a:graphic>
              <a:graphicData uri="http://schemas.openxmlformats.org/drawingml/2006/table">
                <a:tbl>
                  <a:tblPr firstRow="1" bandRow="1">
                    <a:tableStyleId>{5940675A-B579-460E-94D1-54222C63F5DA}</a:tableStyleId>
                  </a:tblPr>
                  <a:tblGrid>
                    <a:gridCol w="1090192">
                      <a:extLst>
                        <a:ext uri="{9D8B030D-6E8A-4147-A177-3AD203B41FA5}">
                          <a16:colId xmlns:a16="http://schemas.microsoft.com/office/drawing/2014/main" val="772170122"/>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4">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tr-TR" sz="1400" b="0" i="1" smtClean="0">
                                        <a:solidFill>
                                          <a:srgbClr val="FBC02D"/>
                                        </a:solidFill>
                                        <a:latin typeface="Cambria Math" panose="02040503050406030204" pitchFamily="18" charset="0"/>
                                      </a:rPr>
                                    </m:ctrlPr>
                                  </m:sSubPr>
                                  <m:e>
                                    <m:r>
                                      <a:rPr lang="tr-TR" sz="1400" b="0" smtClean="0">
                                        <a:solidFill>
                                          <a:srgbClr val="FBC02D"/>
                                        </a:solidFill>
                                        <a:latin typeface="Cambria Math" panose="02040503050406030204" pitchFamily="18" charset="0"/>
                                      </a:rPr>
                                      <m:t>𝑑</m:t>
                                    </m:r>
                                  </m:e>
                                  <m:sub>
                                    <m:r>
                                      <a:rPr lang="tr-TR" sz="1400" b="0" smtClean="0">
                                        <a:solidFill>
                                          <a:srgbClr val="FBC02D"/>
                                        </a:solidFill>
                                        <a:latin typeface="Cambria Math" panose="02040503050406030204" pitchFamily="18" charset="0"/>
                                      </a:rPr>
                                      <m:t>𝑚𝑜𝑑𝑒𝑙</m:t>
                                    </m:r>
                                  </m:sub>
                                </m:sSub>
                              </m:oMath>
                            </m:oMathPara>
                          </a14:m>
                          <a:endParaRPr lang="tr-TR" sz="1800" b="1" dirty="0">
                            <a:solidFill>
                              <a:schemeClr val="bg1"/>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2727571093"/>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434488695"/>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3111554"/>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2588122"/>
                      </a:ext>
                    </a:extLst>
                  </a:tr>
                  <a:tr h="397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noProof="0" dirty="0">
                              <a:solidFill>
                                <a:srgbClr val="FBC02D"/>
                              </a:solidFill>
                              <a:latin typeface="Bahnschrift SemiLight Condensed" panose="020B0502040204020203" pitchFamily="34" charset="0"/>
                            </a:rPr>
                            <a:t>.</a:t>
                          </a:r>
                          <a:endParaRPr lang="tr-TR" sz="1800" b="1" kern="1200" noProof="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692744694"/>
                      </a:ext>
                    </a:extLst>
                  </a:tr>
                  <a:tr h="397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tr-TR" sz="1800" b="1" u="none" strike="noStrike" kern="1200" cap="none" spc="0" normalizeH="0" baseline="0" noProof="0" smtClean="0">
                                    <a:ln>
                                      <a:noFill/>
                                    </a:ln>
                                    <a:solidFill>
                                      <a:srgbClr val="FBC02D"/>
                                    </a:solidFill>
                                    <a:effectLst/>
                                    <a:uLnTx/>
                                    <a:uFillTx/>
                                    <a:latin typeface="Cambria Math" panose="02040503050406030204" pitchFamily="18" charset="0"/>
                                  </a:rPr>
                                  <m:t>𝒏</m:t>
                                </m:r>
                              </m:oMath>
                            </m:oMathPara>
                          </a14:m>
                          <a:endParaRPr kumimoji="0" lang="tr-TR" sz="1800" b="1" i="0" u="none" strike="noStrike" kern="1200" cap="none" spc="0" normalizeH="0" baseline="0" noProof="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904496757"/>
                      </a:ext>
                    </a:extLst>
                  </a:tr>
                </a:tbl>
              </a:graphicData>
            </a:graphic>
          </p:graphicFrame>
        </mc:Choice>
        <mc:Fallback xmlns="">
          <p:graphicFrame>
            <p:nvGraphicFramePr>
              <p:cNvPr id="27" name="Tablo 5">
                <a:extLst>
                  <a:ext uri="{FF2B5EF4-FFF2-40B4-BE49-F238E27FC236}">
                    <a16:creationId xmlns:a16="http://schemas.microsoft.com/office/drawing/2014/main" id="{E3154F19-E168-4DB9-8DD8-4C811393179F}"/>
                  </a:ext>
                </a:extLst>
              </p:cNvPr>
              <p:cNvGraphicFramePr>
                <a:graphicFrameLocks noGrp="1"/>
              </p:cNvGraphicFramePr>
              <p:nvPr>
                <p:extLst>
                  <p:ext uri="{D42A27DB-BD31-4B8C-83A1-F6EECF244321}">
                    <p14:modId xmlns:p14="http://schemas.microsoft.com/office/powerpoint/2010/main" val="3698366214"/>
                  </p:ext>
                </p:extLst>
              </p:nvPr>
            </p:nvGraphicFramePr>
            <p:xfrm>
              <a:off x="2420614" y="3639599"/>
              <a:ext cx="8721538" cy="2387526"/>
            </p:xfrm>
            <a:graphic>
              <a:graphicData uri="http://schemas.openxmlformats.org/drawingml/2006/table">
                <a:tbl>
                  <a:tblPr firstRow="1" bandRow="1">
                    <a:tableStyleId>{5940675A-B579-460E-94D1-54222C63F5DA}</a:tableStyleId>
                  </a:tblPr>
                  <a:tblGrid>
                    <a:gridCol w="1090192">
                      <a:extLst>
                        <a:ext uri="{9D8B030D-6E8A-4147-A177-3AD203B41FA5}">
                          <a16:colId xmlns:a16="http://schemas.microsoft.com/office/drawing/2014/main" val="772170122"/>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4">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endParaRPr lang="tr-T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blipFill>
                          <a:blip r:embed="rId4"/>
                          <a:stretch>
                            <a:fillRect l="-1510112" t="-4615" r="-3371" b="-507692"/>
                          </a:stretch>
                        </a:blipFill>
                      </a:tcPr>
                    </a:tc>
                    <a:extLst>
                      <a:ext uri="{0D108BD9-81ED-4DB2-BD59-A6C34878D82A}">
                        <a16:rowId xmlns:a16="http://schemas.microsoft.com/office/drawing/2014/main" val="2727571093"/>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434488695"/>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3111554"/>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2588122"/>
                      </a:ext>
                    </a:extLst>
                  </a:tr>
                  <a:tr h="397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noProof="0" dirty="0">
                              <a:solidFill>
                                <a:srgbClr val="FBC02D"/>
                              </a:solidFill>
                              <a:latin typeface="Bahnschrift SemiLight Condensed" panose="020B0502040204020203" pitchFamily="34" charset="0"/>
                            </a:rPr>
                            <a:t>.</a:t>
                          </a:r>
                          <a:endParaRPr lang="tr-TR" sz="1800" b="1" kern="1200" noProof="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692744694"/>
                      </a:ext>
                    </a:extLst>
                  </a:tr>
                  <a:tr h="397921">
                    <a:tc>
                      <a:txBody>
                        <a:bodyPr/>
                        <a:lstStyle/>
                        <a:p>
                          <a:endParaRPr lang="tr-T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blipFill>
                          <a:blip r:embed="rId4"/>
                          <a:stretch>
                            <a:fillRect l="-1117" t="-507692" r="-701117" b="-4615"/>
                          </a:stretch>
                        </a:blip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904496757"/>
                      </a:ext>
                    </a:extLst>
                  </a:tr>
                </a:tbl>
              </a:graphicData>
            </a:graphic>
          </p:graphicFrame>
        </mc:Fallback>
      </mc:AlternateContent>
      <p:grpSp>
        <p:nvGrpSpPr>
          <p:cNvPr id="37" name="Grup 36">
            <a:extLst>
              <a:ext uri="{FF2B5EF4-FFF2-40B4-BE49-F238E27FC236}">
                <a16:creationId xmlns:a16="http://schemas.microsoft.com/office/drawing/2014/main" id="{3FCD5312-0713-477E-878E-935402970175}"/>
              </a:ext>
            </a:extLst>
          </p:cNvPr>
          <p:cNvGrpSpPr/>
          <p:nvPr/>
        </p:nvGrpSpPr>
        <p:grpSpPr>
          <a:xfrm>
            <a:off x="2420614" y="2888526"/>
            <a:ext cx="9413815" cy="3592484"/>
            <a:chOff x="2313710" y="3265516"/>
            <a:chExt cx="9413815" cy="3592484"/>
          </a:xfrm>
        </p:grpSpPr>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DE3CD10C-C234-4EF1-84BD-419AE83912CD}"/>
                    </a:ext>
                  </a:extLst>
                </p:cNvPr>
                <p:cNvSpPr txBox="1"/>
                <p:nvPr/>
              </p:nvSpPr>
              <p:spPr>
                <a:xfrm>
                  <a:off x="2719765" y="6518801"/>
                  <a:ext cx="7909422" cy="339199"/>
                </a:xfrm>
                <a:prstGeom prst="rect">
                  <a:avLst/>
                </a:prstGeom>
              </p:spPr>
              <p:txBody>
                <a:bodyPr vert="horz" lIns="91440" tIns="45720" rIns="91440" bIns="45720" rtlCol="0" anchor="ctr">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2000" dirty="0" err="1">
                      <a:solidFill>
                        <a:schemeClr val="bg1"/>
                      </a:solidFill>
                      <a:latin typeface="Bahnschrift SemiLight Condensed" panose="020B0502040204020203" pitchFamily="34" charset="0"/>
                    </a:rPr>
                    <a:t>Matrice</a:t>
                  </a:r>
                  <a:r>
                    <a:rPr lang="tr-TR" sz="2000" dirty="0">
                      <a:solidFill>
                        <a:schemeClr val="bg1"/>
                      </a:solidFill>
                      <a:latin typeface="Bahnschrift SemiLight Condensed" panose="020B0502040204020203" pitchFamily="34" charset="0"/>
                    </a:rPr>
                    <a:t> of Word Embedding </a:t>
                  </a:r>
                  <a:r>
                    <a:rPr lang="tr-TR" sz="2000" b="1" dirty="0">
                      <a:solidFill>
                        <a:srgbClr val="FBC02D"/>
                      </a:solidFill>
                      <a:latin typeface="Bahnschrift SemiLight Condensed" panose="020B0502040204020203" pitchFamily="34" charset="0"/>
                    </a:rPr>
                    <a:t>(</a:t>
                  </a:r>
                  <a14:m>
                    <m:oMath xmlns:m="http://schemas.openxmlformats.org/officeDocument/2006/math">
                      <m:sSub>
                        <m:sSubPr>
                          <m:ctrlP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rPr>
                          </m:ctrlPr>
                        </m:sSubPr>
                        <m:e>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rPr>
                            <m:t>𝑫</m:t>
                          </m:r>
                        </m:e>
                        <m:sub>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rPr>
                            <m:t>𝒎</m:t>
                          </m:r>
                        </m:sub>
                      </m:sSub>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ea typeface="Cambria Math" panose="02040503050406030204" pitchFamily="18" charset="0"/>
                        </a:rPr>
                        <m:t>×</m:t>
                      </m:r>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ea typeface="Cambria Math" panose="02040503050406030204" pitchFamily="18" charset="0"/>
                        </a:rPr>
                        <m:t>𝒏</m:t>
                      </m:r>
                    </m:oMath>
                  </a14:m>
                  <a:r>
                    <a:rPr lang="tr-TR" sz="2000" b="1" dirty="0">
                      <a:solidFill>
                        <a:srgbClr val="FBC02D"/>
                      </a:solidFill>
                      <a:latin typeface="Bahnschrift SemiLight Condensed" panose="020B0502040204020203" pitchFamily="34" charset="0"/>
                    </a:rPr>
                    <a:t>)</a:t>
                  </a:r>
                </a:p>
              </p:txBody>
            </p:sp>
          </mc:Choice>
          <mc:Fallback xmlns="">
            <p:sp>
              <p:nvSpPr>
                <p:cNvPr id="29" name="Metin kutusu 28">
                  <a:extLst>
                    <a:ext uri="{FF2B5EF4-FFF2-40B4-BE49-F238E27FC236}">
                      <a16:creationId xmlns:a16="http://schemas.microsoft.com/office/drawing/2014/main" id="{DE3CD10C-C234-4EF1-84BD-419AE83912CD}"/>
                    </a:ext>
                  </a:extLst>
                </p:cNvPr>
                <p:cNvSpPr txBox="1">
                  <a:spLocks noRot="1" noChangeAspect="1" noMove="1" noResize="1" noEditPoints="1" noAdjustHandles="1" noChangeArrowheads="1" noChangeShapeType="1" noTextEdit="1"/>
                </p:cNvSpPr>
                <p:nvPr/>
              </p:nvSpPr>
              <p:spPr>
                <a:xfrm>
                  <a:off x="2719765" y="6518801"/>
                  <a:ext cx="7909422" cy="339199"/>
                </a:xfrm>
                <a:prstGeom prst="rect">
                  <a:avLst/>
                </a:prstGeom>
                <a:blipFill>
                  <a:blip r:embed="rId5"/>
                  <a:stretch>
                    <a:fillRect t="-27273" b="-27273"/>
                  </a:stretch>
                </a:blipFill>
              </p:spPr>
              <p:txBody>
                <a:bodyPr/>
                <a:lstStyle/>
                <a:p>
                  <a:r>
                    <a:rPr lang="tr-TR">
                      <a:noFill/>
                    </a:rPr>
                    <a:t> </a:t>
                  </a:r>
                </a:p>
              </p:txBody>
            </p:sp>
          </mc:Fallback>
        </mc:AlternateContent>
        <p:sp>
          <p:nvSpPr>
            <p:cNvPr id="12" name="Sağ Ayraç 11">
              <a:extLst>
                <a:ext uri="{FF2B5EF4-FFF2-40B4-BE49-F238E27FC236}">
                  <a16:creationId xmlns:a16="http://schemas.microsoft.com/office/drawing/2014/main" id="{32D5BC07-C517-4971-B669-222842679D62}"/>
                </a:ext>
              </a:extLst>
            </p:cNvPr>
            <p:cNvSpPr/>
            <p:nvPr/>
          </p:nvSpPr>
          <p:spPr>
            <a:xfrm rot="16200000">
              <a:off x="6561805" y="-498560"/>
              <a:ext cx="225347" cy="8721537"/>
            </a:xfrm>
            <a:prstGeom prst="rightBrace">
              <a:avLst>
                <a:gd name="adj1" fmla="val 255486"/>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p>
          </p:txBody>
        </p:sp>
        <mc:AlternateContent xmlns:mc="http://schemas.openxmlformats.org/markup-compatibility/2006" xmlns:a14="http://schemas.microsoft.com/office/drawing/2010/main">
          <mc:Choice Requires="a14">
            <p:sp>
              <p:nvSpPr>
                <p:cNvPr id="31" name="Metin kutusu 30">
                  <a:extLst>
                    <a:ext uri="{FF2B5EF4-FFF2-40B4-BE49-F238E27FC236}">
                      <a16:creationId xmlns:a16="http://schemas.microsoft.com/office/drawing/2014/main" id="{BCA4B154-A0EB-4B25-84E9-4D58A0EBD0CA}"/>
                    </a:ext>
                  </a:extLst>
                </p:cNvPr>
                <p:cNvSpPr txBox="1"/>
                <p:nvPr/>
              </p:nvSpPr>
              <p:spPr>
                <a:xfrm>
                  <a:off x="6594450" y="3265516"/>
                  <a:ext cx="8881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a:solidFill>
                                  <a:srgbClr val="FBC02D"/>
                                </a:solidFill>
                                <a:latin typeface="Cambria Math" panose="02040503050406030204" pitchFamily="18" charset="0"/>
                              </a:rPr>
                            </m:ctrlPr>
                          </m:sSubPr>
                          <m:e>
                            <m:r>
                              <a:rPr lang="tr-TR" i="1">
                                <a:solidFill>
                                  <a:srgbClr val="FBC02D"/>
                                </a:solidFill>
                                <a:latin typeface="Cambria Math" panose="02040503050406030204" pitchFamily="18" charset="0"/>
                              </a:rPr>
                              <m:t>𝑑</m:t>
                            </m:r>
                          </m:e>
                          <m:sub>
                            <m:r>
                              <a:rPr lang="tr-TR" i="1">
                                <a:solidFill>
                                  <a:srgbClr val="FBC02D"/>
                                </a:solidFill>
                                <a:latin typeface="Cambria Math" panose="02040503050406030204" pitchFamily="18" charset="0"/>
                              </a:rPr>
                              <m:t>𝑚𝑜𝑑𝑒𝑙</m:t>
                            </m:r>
                          </m:sub>
                        </m:sSub>
                      </m:oMath>
                    </m:oMathPara>
                  </a14:m>
                  <a:endParaRPr lang="tr-TR" b="1" dirty="0">
                    <a:solidFill>
                      <a:srgbClr val="FBC02D"/>
                    </a:solidFill>
                  </a:endParaRPr>
                </a:p>
              </p:txBody>
            </p:sp>
          </mc:Choice>
          <mc:Fallback xmlns="">
            <p:sp>
              <p:nvSpPr>
                <p:cNvPr id="31" name="Metin kutusu 30">
                  <a:extLst>
                    <a:ext uri="{FF2B5EF4-FFF2-40B4-BE49-F238E27FC236}">
                      <a16:creationId xmlns:a16="http://schemas.microsoft.com/office/drawing/2014/main" id="{BCA4B154-A0EB-4B25-84E9-4D58A0EBD0CA}"/>
                    </a:ext>
                  </a:extLst>
                </p:cNvPr>
                <p:cNvSpPr txBox="1">
                  <a:spLocks noRot="1" noChangeAspect="1" noMove="1" noResize="1" noEditPoints="1" noAdjustHandles="1" noChangeArrowheads="1" noChangeShapeType="1" noTextEdit="1"/>
                </p:cNvSpPr>
                <p:nvPr/>
              </p:nvSpPr>
              <p:spPr>
                <a:xfrm>
                  <a:off x="6594450" y="3265516"/>
                  <a:ext cx="888149" cy="369332"/>
                </a:xfrm>
                <a:prstGeom prst="rect">
                  <a:avLst/>
                </a:prstGeom>
                <a:blipFill>
                  <a:blip r:embed="rId6"/>
                  <a:stretch>
                    <a:fillRect/>
                  </a:stretch>
                </a:blipFill>
              </p:spPr>
              <p:txBody>
                <a:bodyPr/>
                <a:lstStyle/>
                <a:p>
                  <a:r>
                    <a:rPr lang="tr-TR">
                      <a:noFill/>
                    </a:rPr>
                    <a:t> </a:t>
                  </a:r>
                </a:p>
              </p:txBody>
            </p:sp>
          </mc:Fallback>
        </mc:AlternateContent>
        <p:sp>
          <p:nvSpPr>
            <p:cNvPr id="32" name="Sağ Ayraç 31">
              <a:extLst>
                <a:ext uri="{FF2B5EF4-FFF2-40B4-BE49-F238E27FC236}">
                  <a16:creationId xmlns:a16="http://schemas.microsoft.com/office/drawing/2014/main" id="{18380DE8-383C-40A4-B4FE-2D1E12F4CC78}"/>
                </a:ext>
              </a:extLst>
            </p:cNvPr>
            <p:cNvSpPr/>
            <p:nvPr/>
          </p:nvSpPr>
          <p:spPr>
            <a:xfrm>
              <a:off x="11092272" y="4016588"/>
              <a:ext cx="225347" cy="2387522"/>
            </a:xfrm>
            <a:prstGeom prst="rightBrace">
              <a:avLst>
                <a:gd name="adj1" fmla="val 255486"/>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p>
          </p:txBody>
        </p: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4B554FB1-E4BD-4EE5-A295-8719586C9548}"/>
                    </a:ext>
                  </a:extLst>
                </p:cNvPr>
                <p:cNvSpPr txBox="1"/>
                <p:nvPr/>
              </p:nvSpPr>
              <p:spPr>
                <a:xfrm>
                  <a:off x="11251622" y="5025683"/>
                  <a:ext cx="4759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tr-TR" sz="1800" b="1" i="1" u="none" strike="noStrike" kern="1200" cap="none" spc="0" normalizeH="0" baseline="0" noProof="0" smtClean="0">
                            <a:ln>
                              <a:noFill/>
                            </a:ln>
                            <a:solidFill>
                              <a:srgbClr val="FBC02D"/>
                            </a:solidFill>
                            <a:effectLst/>
                            <a:uLnTx/>
                            <a:uFillTx/>
                            <a:latin typeface="Cambria Math" panose="02040503050406030204" pitchFamily="18" charset="0"/>
                          </a:rPr>
                          <m:t>𝒏</m:t>
                        </m:r>
                      </m:oMath>
                    </m:oMathPara>
                  </a14:m>
                  <a:endParaRPr lang="tr-TR" b="1" dirty="0">
                    <a:solidFill>
                      <a:srgbClr val="FBC02D"/>
                    </a:solidFill>
                  </a:endParaRPr>
                </a:p>
              </p:txBody>
            </p:sp>
          </mc:Choice>
          <mc:Fallback xmlns="">
            <p:sp>
              <p:nvSpPr>
                <p:cNvPr id="33" name="Metin kutusu 32">
                  <a:extLst>
                    <a:ext uri="{FF2B5EF4-FFF2-40B4-BE49-F238E27FC236}">
                      <a16:creationId xmlns:a16="http://schemas.microsoft.com/office/drawing/2014/main" id="{4B554FB1-E4BD-4EE5-A295-8719586C9548}"/>
                    </a:ext>
                  </a:extLst>
                </p:cNvPr>
                <p:cNvSpPr txBox="1">
                  <a:spLocks noRot="1" noChangeAspect="1" noMove="1" noResize="1" noEditPoints="1" noAdjustHandles="1" noChangeArrowheads="1" noChangeShapeType="1" noTextEdit="1"/>
                </p:cNvSpPr>
                <p:nvPr/>
              </p:nvSpPr>
              <p:spPr>
                <a:xfrm>
                  <a:off x="11251622" y="5025683"/>
                  <a:ext cx="475903" cy="369332"/>
                </a:xfrm>
                <a:prstGeom prst="rect">
                  <a:avLst/>
                </a:prstGeom>
                <a:blipFill>
                  <a:blip r:embed="rId7"/>
                  <a:stretch>
                    <a:fillRect/>
                  </a:stretch>
                </a:blipFill>
              </p:spPr>
              <p:txBody>
                <a:bodyPr/>
                <a:lstStyle/>
                <a:p>
                  <a:r>
                    <a:rPr lang="tr-TR">
                      <a:noFill/>
                    </a:rPr>
                    <a:t> </a:t>
                  </a:r>
                </a:p>
              </p:txBody>
            </p:sp>
          </mc:Fallback>
        </mc:AlternateContent>
      </p:grpSp>
      <p:sp>
        <p:nvSpPr>
          <p:cNvPr id="28" name="Metin kutusu 27">
            <a:extLst>
              <a:ext uri="{FF2B5EF4-FFF2-40B4-BE49-F238E27FC236}">
                <a16:creationId xmlns:a16="http://schemas.microsoft.com/office/drawing/2014/main" id="{9612AA72-4CAB-413C-BA23-BC560A7CE69A}"/>
              </a:ext>
            </a:extLst>
          </p:cNvPr>
          <p:cNvSpPr txBox="1"/>
          <p:nvPr/>
        </p:nvSpPr>
        <p:spPr>
          <a:xfrm>
            <a:off x="1061158" y="1939511"/>
            <a:ext cx="104757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Tokenizer</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41A8299D-686F-4881-A541-573562E99C49}"/>
                  </a:ext>
                </a:extLst>
              </p:cNvPr>
              <p:cNvSpPr txBox="1"/>
              <p:nvPr/>
            </p:nvSpPr>
            <p:spPr>
              <a:xfrm>
                <a:off x="399007" y="1564464"/>
                <a:ext cx="249473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1800" dirty="0" err="1">
                    <a:solidFill>
                      <a:srgbClr val="FBC02D"/>
                    </a:solidFill>
                    <a:latin typeface="Bahnschrift SemiLight Condensed" panose="020B0502040204020203" pitchFamily="34" charset="0"/>
                  </a:rPr>
                  <a:t>Dimensions</a:t>
                </a:r>
                <a:r>
                  <a:rPr lang="tr-TR" sz="1800" dirty="0">
                    <a:solidFill>
                      <a:srgbClr val="FBC02D"/>
                    </a:solidFill>
                    <a:latin typeface="Bahnschrift SemiLight Condensed" panose="020B0502040204020203" pitchFamily="34" charset="0"/>
                  </a:rPr>
                  <a:t> of Embedding</a:t>
                </a:r>
                <a:r>
                  <a:rPr lang="tr-TR" sz="1800" dirty="0">
                    <a:solidFill>
                      <a:srgbClr val="FBC02D"/>
                    </a:solidFill>
                    <a:latin typeface="Cambria Math" panose="02040503050406030204" pitchFamily="18" charset="0"/>
                    <a:ea typeface="Cambria Math" panose="02040503050406030204" pitchFamily="18" charset="0"/>
                  </a:rPr>
                  <a:t>(</a:t>
                </a:r>
                <a14:m>
                  <m:oMath xmlns:m="http://schemas.openxmlformats.org/officeDocument/2006/math">
                    <m:r>
                      <a:rPr lang="tr-TR" sz="1800" b="0" i="1">
                        <a:solidFill>
                          <a:srgbClr val="FBC02D"/>
                        </a:solidFill>
                        <a:latin typeface="Cambria Math" panose="02040503050406030204" pitchFamily="18" charset="0"/>
                        <a:ea typeface="Cambria Math" panose="02040503050406030204" pitchFamily="18" charset="0"/>
                      </a:rPr>
                      <m:t>𝑛</m:t>
                    </m:r>
                  </m:oMath>
                </a14:m>
                <a:r>
                  <a:rPr lang="tr-TR" sz="1800" dirty="0">
                    <a:solidFill>
                      <a:srgbClr val="FBC02D"/>
                    </a:solidFill>
                    <a:latin typeface="Cambria Math" panose="02040503050406030204" pitchFamily="18" charset="0"/>
                    <a:ea typeface="Cambria Math" panose="02040503050406030204" pitchFamily="18" charset="0"/>
                  </a:rPr>
                  <a:t>)</a:t>
                </a:r>
              </a:p>
            </p:txBody>
          </p:sp>
        </mc:Choice>
        <mc:Fallback xmlns="">
          <p:sp>
            <p:nvSpPr>
              <p:cNvPr id="38" name="Metin kutusu 37">
                <a:extLst>
                  <a:ext uri="{FF2B5EF4-FFF2-40B4-BE49-F238E27FC236}">
                    <a16:creationId xmlns:a16="http://schemas.microsoft.com/office/drawing/2014/main" id="{41A8299D-686F-4881-A541-573562E99C49}"/>
                  </a:ext>
                </a:extLst>
              </p:cNvPr>
              <p:cNvSpPr txBox="1">
                <a:spLocks noRot="1" noChangeAspect="1" noMove="1" noResize="1" noEditPoints="1" noAdjustHandles="1" noChangeArrowheads="1" noChangeShapeType="1" noTextEdit="1"/>
              </p:cNvSpPr>
              <p:nvPr/>
            </p:nvSpPr>
            <p:spPr>
              <a:xfrm>
                <a:off x="399007" y="1564464"/>
                <a:ext cx="2494733" cy="473281"/>
              </a:xfrm>
              <a:prstGeom prst="rect">
                <a:avLst/>
              </a:prstGeom>
              <a:blipFill>
                <a:blip r:embed="rId8"/>
                <a:stretch>
                  <a:fillRect l="-1220" r="-976" b="-9091"/>
                </a:stretch>
              </a:blipFill>
            </p:spPr>
            <p:txBody>
              <a:bodyPr/>
              <a:lstStyle/>
              <a:p>
                <a:r>
                  <a:rPr lang="tr-TR">
                    <a:noFill/>
                  </a:rPr>
                  <a:t> </a:t>
                </a:r>
              </a:p>
            </p:txBody>
          </p:sp>
        </mc:Fallback>
      </mc:AlternateContent>
      <p:sp>
        <p:nvSpPr>
          <p:cNvPr id="48" name="Metin kutusu 47">
            <a:extLst>
              <a:ext uri="{FF2B5EF4-FFF2-40B4-BE49-F238E27FC236}">
                <a16:creationId xmlns:a16="http://schemas.microsoft.com/office/drawing/2014/main" id="{45893017-354B-473F-9563-D26355CDDB2A}"/>
              </a:ext>
            </a:extLst>
          </p:cNvPr>
          <p:cNvSpPr txBox="1"/>
          <p:nvPr/>
        </p:nvSpPr>
        <p:spPr>
          <a:xfrm>
            <a:off x="1892765" y="4055619"/>
            <a:ext cx="642158" cy="369332"/>
          </a:xfrm>
          <a:prstGeom prst="rect">
            <a:avLst/>
          </a:prstGeom>
          <a:noFill/>
        </p:spPr>
        <p:txBody>
          <a:bodyPr wrap="square">
            <a:spAutoFit/>
          </a:bodyPr>
          <a:lstStyle/>
          <a:p>
            <a:r>
              <a:rPr kumimoji="0" lang="tr-TR" sz="1800" b="1" i="0" u="none" strike="noStrike" kern="1200" cap="none" spc="0" normalizeH="0" baseline="0" noProof="0" dirty="0" err="1">
                <a:ln>
                  <a:noFill/>
                </a:ln>
                <a:solidFill>
                  <a:prstClr val="white"/>
                </a:solidFill>
                <a:effectLst/>
                <a:uLnTx/>
                <a:uFillTx/>
                <a:latin typeface="Bahnschrift SemiLight Condensed" panose="020B0502040204020203" pitchFamily="34" charset="0"/>
                <a:ea typeface="+mn-ea"/>
                <a:cs typeface="+mn-cs"/>
              </a:rPr>
              <a:t>all</a:t>
            </a:r>
            <a:endParaRPr lang="tr-TR" dirty="0"/>
          </a:p>
        </p:txBody>
      </p:sp>
      <p:sp>
        <p:nvSpPr>
          <p:cNvPr id="52" name="Metin kutusu 51">
            <a:extLst>
              <a:ext uri="{FF2B5EF4-FFF2-40B4-BE49-F238E27FC236}">
                <a16:creationId xmlns:a16="http://schemas.microsoft.com/office/drawing/2014/main" id="{BFBA1B31-3D8E-4D3B-8ACE-4C8A1F92C8DF}"/>
              </a:ext>
            </a:extLst>
          </p:cNvPr>
          <p:cNvSpPr txBox="1"/>
          <p:nvPr/>
        </p:nvSpPr>
        <p:spPr>
          <a:xfrm>
            <a:off x="1743494" y="4503103"/>
            <a:ext cx="1041169" cy="369332"/>
          </a:xfrm>
          <a:prstGeom prst="rect">
            <a:avLst/>
          </a:prstGeom>
          <a:noFill/>
        </p:spPr>
        <p:txBody>
          <a:bodyPr wrap="square">
            <a:spAutoFit/>
          </a:bodyPr>
          <a:lstStyle/>
          <a:p>
            <a:r>
              <a:rPr kumimoji="0" lang="tr-TR" sz="1800" b="1" i="0" u="none" strike="noStrike" kern="1200" cap="none" spc="0" normalizeH="0" baseline="0" noProof="0" dirty="0" err="1">
                <a:ln>
                  <a:noFill/>
                </a:ln>
                <a:solidFill>
                  <a:prstClr val="white"/>
                </a:solidFill>
                <a:effectLst/>
                <a:uLnTx/>
                <a:uFillTx/>
                <a:latin typeface="Bahnschrift SemiLight Condensed" panose="020B0502040204020203" pitchFamily="34" charset="0"/>
                <a:ea typeface="+mn-ea"/>
                <a:cs typeface="+mn-cs"/>
              </a:rPr>
              <a:t>need</a:t>
            </a:r>
            <a:endParaRPr lang="tr-TR" dirty="0"/>
          </a:p>
        </p:txBody>
      </p:sp>
      <p:sp>
        <p:nvSpPr>
          <p:cNvPr id="54" name="Metin kutusu 53">
            <a:extLst>
              <a:ext uri="{FF2B5EF4-FFF2-40B4-BE49-F238E27FC236}">
                <a16:creationId xmlns:a16="http://schemas.microsoft.com/office/drawing/2014/main" id="{C3EE021F-9FE6-45CF-8960-F93A65AA78C0}"/>
              </a:ext>
            </a:extLst>
          </p:cNvPr>
          <p:cNvSpPr txBox="1"/>
          <p:nvPr/>
        </p:nvSpPr>
        <p:spPr>
          <a:xfrm>
            <a:off x="1444592" y="4872435"/>
            <a:ext cx="896347" cy="369332"/>
          </a:xfrm>
          <a:prstGeom prst="rect">
            <a:avLst/>
          </a:prstGeom>
          <a:noFill/>
        </p:spPr>
        <p:txBody>
          <a:bodyPr wrap="square">
            <a:spAutoFit/>
          </a:bodyPr>
          <a:lstStyle/>
          <a:p>
            <a:r>
              <a:rPr kumimoji="0" lang="tr-TR" sz="1800" b="1" i="0" u="none" strike="noStrike" kern="1200" cap="none" spc="0" normalizeH="0" baseline="0" noProof="0" dirty="0" err="1">
                <a:ln>
                  <a:noFill/>
                </a:ln>
                <a:solidFill>
                  <a:prstClr val="white"/>
                </a:solidFill>
                <a:effectLst/>
                <a:uLnTx/>
                <a:uFillTx/>
                <a:latin typeface="Bahnschrift SemiLight Condensed" panose="020B0502040204020203" pitchFamily="34" charset="0"/>
                <a:ea typeface="+mn-ea"/>
                <a:cs typeface="+mn-cs"/>
              </a:rPr>
              <a:t>attention</a:t>
            </a:r>
            <a:endParaRPr lang="tr-TR" dirty="0"/>
          </a:p>
        </p:txBody>
      </p:sp>
      <p:sp>
        <p:nvSpPr>
          <p:cNvPr id="60" name="Ok: Aşağı 59">
            <a:extLst>
              <a:ext uri="{FF2B5EF4-FFF2-40B4-BE49-F238E27FC236}">
                <a16:creationId xmlns:a16="http://schemas.microsoft.com/office/drawing/2014/main" id="{757CF2C7-C226-468B-987E-5C09AD1F7636}"/>
              </a:ext>
            </a:extLst>
          </p:cNvPr>
          <p:cNvSpPr/>
          <p:nvPr/>
        </p:nvSpPr>
        <p:spPr>
          <a:xfrm>
            <a:off x="7020738" y="2483384"/>
            <a:ext cx="249382" cy="433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61" name="Metin kutusu 60">
            <a:extLst>
              <a:ext uri="{FF2B5EF4-FFF2-40B4-BE49-F238E27FC236}">
                <a16:creationId xmlns:a16="http://schemas.microsoft.com/office/drawing/2014/main" id="{3CD5A35F-0ACD-497B-99FA-A2A988FC8A7A}"/>
              </a:ext>
            </a:extLst>
          </p:cNvPr>
          <p:cNvSpPr txBox="1"/>
          <p:nvPr/>
        </p:nvSpPr>
        <p:spPr>
          <a:xfrm>
            <a:off x="7270120" y="2396117"/>
            <a:ext cx="4236080" cy="473281"/>
          </a:xfrm>
          <a:prstGeom prst="rect">
            <a:avLst/>
          </a:prstGeom>
        </p:spPr>
        <p:txBody>
          <a:bodyPr vert="horz" lIns="91440" tIns="45720" rIns="91440" bIns="45720" rtlCol="0" anchor="ctr">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rgbClr val="FBC02D"/>
                </a:solidFill>
                <a:latin typeface="Bahnschrift SemiLight Condensed" panose="020B0502040204020203" pitchFamily="34" charset="0"/>
              </a:rPr>
              <a:t>Embedding (TF-IDF, GloVe, Word2Vec, FastText vb.)</a:t>
            </a:r>
            <a:endParaRPr lang="tr-TR" sz="2000" b="1" dirty="0">
              <a:solidFill>
                <a:srgbClr val="FBC02D"/>
              </a:solidFill>
              <a:latin typeface="Bahnschrift SemiLight Condensed" panose="020B0502040204020203" pitchFamily="34" charset="0"/>
            </a:endParaRPr>
          </a:p>
        </p:txBody>
      </p:sp>
      <p:sp>
        <p:nvSpPr>
          <p:cNvPr id="63" name="Metin kutusu 62">
            <a:extLst>
              <a:ext uri="{FF2B5EF4-FFF2-40B4-BE49-F238E27FC236}">
                <a16:creationId xmlns:a16="http://schemas.microsoft.com/office/drawing/2014/main" id="{8A749527-44F2-4571-9A56-8C3139F0C54B}"/>
              </a:ext>
            </a:extLst>
          </p:cNvPr>
          <p:cNvSpPr txBox="1"/>
          <p:nvPr/>
        </p:nvSpPr>
        <p:spPr>
          <a:xfrm rot="5400000">
            <a:off x="10338679" y="1687179"/>
            <a:ext cx="3310076"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Word </a:t>
            </a:r>
            <a:r>
              <a:rPr lang="tr-TR" sz="2000" b="1" dirty="0" err="1">
                <a:solidFill>
                  <a:srgbClr val="002060"/>
                </a:solidFill>
                <a:latin typeface="Bahnschrift SemiLight Condensed" panose="020B0502040204020203" pitchFamily="34" charset="0"/>
              </a:rPr>
              <a:t>Embeddings</a:t>
            </a:r>
            <a:endParaRPr lang="tr-TR" sz="2000" b="1" dirty="0">
              <a:solidFill>
                <a:srgbClr val="002060"/>
              </a:solidFill>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D4DEA8F8-4C8E-3566-04CD-C64460B37792}"/>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FC08F7D5-8F16-D0DC-AFE2-FBCEBDD4BD95}"/>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D1FAD4C3-7683-B311-4C46-9B8893929EC4}"/>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9D4A420E-17A7-FCC4-C153-144268B8348F}"/>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8F031877-190E-618C-90DD-2EDECFE54938}"/>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B970C42C-1A8C-7994-FCEA-EA8E6D5076DA}"/>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FE79D593-880B-9DF9-9AD4-B930C00F9977}"/>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06059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2B9401A7-329B-4C6B-B421-C1538A3D8674}"/>
              </a:ext>
            </a:extLst>
          </p:cNvPr>
          <p:cNvGrpSpPr/>
          <p:nvPr/>
        </p:nvGrpSpPr>
        <p:grpSpPr>
          <a:xfrm>
            <a:off x="7119985" y="503208"/>
            <a:ext cx="4620392" cy="536014"/>
            <a:chOff x="7509284" y="485101"/>
            <a:chExt cx="4620392" cy="536014"/>
          </a:xfrm>
        </p:grpSpPr>
        <p:sp>
          <p:nvSpPr>
            <p:cNvPr id="3" name="Dikdörtgen: Köşeleri Yuvarlatılmış 2">
              <a:extLst>
                <a:ext uri="{FF2B5EF4-FFF2-40B4-BE49-F238E27FC236}">
                  <a16:creationId xmlns:a16="http://schemas.microsoft.com/office/drawing/2014/main" id="{1D24F5FA-4E45-4EC1-996B-F3274BD65F4D}"/>
                </a:ext>
              </a:extLst>
            </p:cNvPr>
            <p:cNvSpPr/>
            <p:nvPr/>
          </p:nvSpPr>
          <p:spPr>
            <a:xfrm>
              <a:off x="7509284" y="4851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91C584FD-637A-4C36-8F81-5DF3C6E98786}"/>
                </a:ext>
              </a:extLst>
            </p:cNvPr>
            <p:cNvSpPr txBox="1"/>
            <p:nvPr/>
          </p:nvSpPr>
          <p:spPr>
            <a:xfrm>
              <a:off x="7518262" y="605617"/>
              <a:ext cx="810173" cy="307777"/>
            </a:xfrm>
            <a:prstGeom prst="rect">
              <a:avLst/>
            </a:prstGeom>
            <a:noFill/>
          </p:spPr>
          <p:txBody>
            <a:bodyPr wrap="square" rtlCol="0">
              <a:spAutoFit/>
            </a:bodyPr>
            <a:lstStyle/>
            <a:p>
              <a:pPr algn="ctr"/>
              <a:r>
                <a:rPr lang="tr-TR" sz="1400" dirty="0">
                  <a:latin typeface="Antonio" panose="02000303000000000000" pitchFamily="2" charset="-94"/>
                </a:rPr>
                <a:t>NLP</a:t>
              </a:r>
              <a:endParaRPr lang="tr-TR" sz="1200" dirty="0">
                <a:latin typeface="Antonio" panose="02000303000000000000" pitchFamily="2" charset="-94"/>
              </a:endParaRPr>
            </a:p>
          </p:txBody>
        </p:sp>
        <p:sp>
          <p:nvSpPr>
            <p:cNvPr id="6" name="Metin kutusu 5">
              <a:extLst>
                <a:ext uri="{FF2B5EF4-FFF2-40B4-BE49-F238E27FC236}">
                  <a16:creationId xmlns:a16="http://schemas.microsoft.com/office/drawing/2014/main" id="{943588EA-4BF8-4574-A1A6-B55453267115}"/>
                </a:ext>
              </a:extLst>
            </p:cNvPr>
            <p:cNvSpPr txBox="1"/>
            <p:nvPr/>
          </p:nvSpPr>
          <p:spPr>
            <a:xfrm>
              <a:off x="8343444" y="497895"/>
              <a:ext cx="134066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Automatic</a:t>
              </a:r>
              <a:r>
                <a:rPr lang="tr-TR" sz="1400" dirty="0">
                  <a:solidFill>
                    <a:schemeClr val="bg1"/>
                  </a:solidFill>
                  <a:latin typeface="Antonio" panose="02000303000000000000" pitchFamily="2" charset="-94"/>
                </a:rPr>
                <a:t> News </a:t>
              </a:r>
              <a:r>
                <a:rPr lang="tr-TR" sz="1400" dirty="0" err="1">
                  <a:solidFill>
                    <a:schemeClr val="bg1"/>
                  </a:solidFill>
                  <a:latin typeface="Antonio" panose="02000303000000000000" pitchFamily="2" charset="-94"/>
                </a:rPr>
                <a:t>Headline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3D9751A1-A54B-4ECE-8021-081B21B3DA0F}"/>
                </a:ext>
              </a:extLst>
            </p:cNvPr>
            <p:cNvSpPr txBox="1"/>
            <p:nvPr/>
          </p:nvSpPr>
          <p:spPr>
            <a:xfrm>
              <a:off x="9424483" y="497895"/>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Deep</a:t>
              </a:r>
            </a:p>
            <a:p>
              <a:pPr algn="ctr"/>
              <a:r>
                <a:rPr lang="tr-TR" sz="1400" dirty="0">
                  <a:solidFill>
                    <a:schemeClr val="bg1"/>
                  </a:solidFill>
                  <a:latin typeface="Antonio" panose="02000303000000000000" pitchFamily="2" charset="-94"/>
                </a:rPr>
                <a:t>Learning</a:t>
              </a:r>
            </a:p>
          </p:txBody>
        </p:sp>
        <p:sp>
          <p:nvSpPr>
            <p:cNvPr id="9" name="Metin kutusu 8">
              <a:extLst>
                <a:ext uri="{FF2B5EF4-FFF2-40B4-BE49-F238E27FC236}">
                  <a16:creationId xmlns:a16="http://schemas.microsoft.com/office/drawing/2014/main" id="{53AAA3F8-0819-4C7C-BC8A-BBC026D9240C}"/>
                </a:ext>
              </a:extLst>
            </p:cNvPr>
            <p:cNvSpPr txBox="1"/>
            <p:nvPr/>
          </p:nvSpPr>
          <p:spPr>
            <a:xfrm>
              <a:off x="10288556" y="497895"/>
              <a:ext cx="96635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Developed</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Application</a:t>
              </a:r>
            </a:p>
          </p:txBody>
        </p:sp>
        <p:sp>
          <p:nvSpPr>
            <p:cNvPr id="10" name="Metin kutusu 9">
              <a:extLst>
                <a:ext uri="{FF2B5EF4-FFF2-40B4-BE49-F238E27FC236}">
                  <a16:creationId xmlns:a16="http://schemas.microsoft.com/office/drawing/2014/main" id="{1715B5DE-255D-4BD9-930F-37EEEEC5E8DE}"/>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Conclusion</a:t>
              </a:r>
              <a:endParaRPr lang="tr-TR" sz="1400" dirty="0">
                <a:solidFill>
                  <a:schemeClr val="bg1"/>
                </a:solidFill>
                <a:latin typeface="Antonio" panose="02000303000000000000" pitchFamily="2" charset="-94"/>
              </a:endParaRPr>
            </a:p>
          </p:txBody>
        </p:sp>
      </p:grpSp>
      <p:sp>
        <p:nvSpPr>
          <p:cNvPr id="12" name="İçerik Yer Tutucusu 2">
            <a:extLst>
              <a:ext uri="{FF2B5EF4-FFF2-40B4-BE49-F238E27FC236}">
                <a16:creationId xmlns:a16="http://schemas.microsoft.com/office/drawing/2014/main" id="{93143736-5F69-46E3-AF7C-D30D56994816}"/>
              </a:ext>
            </a:extLst>
          </p:cNvPr>
          <p:cNvSpPr txBox="1">
            <a:spLocks/>
          </p:cNvSpPr>
          <p:nvPr/>
        </p:nvSpPr>
        <p:spPr>
          <a:xfrm>
            <a:off x="6243571" y="3471245"/>
            <a:ext cx="5302332" cy="2697480"/>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1000"/>
              </a:spcBef>
              <a:spcAft>
                <a:spcPts val="0"/>
              </a:spcAft>
              <a:buClr>
                <a:srgbClr val="ACD433"/>
              </a:buClr>
              <a:buSzPct val="80000"/>
              <a:buNone/>
              <a:tabLst/>
              <a:defRPr/>
            </a:pPr>
            <a:r>
              <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t>
            </a: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NLP is an interdisciplinary field of study that aims to be able to communicate with machines at human level by using language, which is the most important communication tool of humans.</a:t>
            </a:r>
            <a:endPar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endParaRPr>
          </a:p>
        </p:txBody>
      </p:sp>
      <p:pic>
        <p:nvPicPr>
          <p:cNvPr id="16" name="Resim 15">
            <a:extLst>
              <a:ext uri="{FF2B5EF4-FFF2-40B4-BE49-F238E27FC236}">
                <a16:creationId xmlns:a16="http://schemas.microsoft.com/office/drawing/2014/main" id="{8DD98AB4-E919-8389-CAEB-683AAE4F5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46" y="659378"/>
            <a:ext cx="5448738" cy="5623734"/>
          </a:xfrm>
          <a:prstGeom prst="rect">
            <a:avLst/>
          </a:prstGeom>
        </p:spPr>
      </p:pic>
    </p:spTree>
    <p:extLst>
      <p:ext uri="{BB962C8B-B14F-4D97-AF65-F5344CB8AC3E}">
        <p14:creationId xmlns:p14="http://schemas.microsoft.com/office/powerpoint/2010/main" val="40130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2CDFA391-BC50-4B11-8246-3B3D63C05686}"/>
              </a:ext>
            </a:extLst>
          </p:cNvPr>
          <p:cNvSpPr txBox="1"/>
          <p:nvPr/>
        </p:nvSpPr>
        <p:spPr>
          <a:xfrm rot="5400000">
            <a:off x="10338679" y="1687179"/>
            <a:ext cx="3310076"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Word </a:t>
            </a:r>
            <a:r>
              <a:rPr lang="tr-TR" sz="2000" b="1" dirty="0" err="1">
                <a:solidFill>
                  <a:srgbClr val="002060"/>
                </a:solidFill>
                <a:latin typeface="Bahnschrift SemiLight Condensed" panose="020B0502040204020203" pitchFamily="34" charset="0"/>
              </a:rPr>
              <a:t>Embeddings</a:t>
            </a:r>
            <a:endParaRPr lang="tr-TR" sz="2000" b="1" dirty="0">
              <a:solidFill>
                <a:srgbClr val="002060"/>
              </a:solidFill>
              <a:latin typeface="Bahnschrift SemiLight Condensed" panose="020B0502040204020203" pitchFamily="34" charset="0"/>
            </a:endParaRPr>
          </a:p>
        </p:txBody>
      </p:sp>
      <p:graphicFrame>
        <p:nvGraphicFramePr>
          <p:cNvPr id="4" name="Tablo 3">
            <a:extLst>
              <a:ext uri="{FF2B5EF4-FFF2-40B4-BE49-F238E27FC236}">
                <a16:creationId xmlns:a16="http://schemas.microsoft.com/office/drawing/2014/main" id="{8811F763-72F9-4CA7-B403-782E65F0AE07}"/>
              </a:ext>
            </a:extLst>
          </p:cNvPr>
          <p:cNvGraphicFramePr>
            <a:graphicFrameLocks noGrp="1"/>
          </p:cNvGraphicFramePr>
          <p:nvPr>
            <p:extLst>
              <p:ext uri="{D42A27DB-BD31-4B8C-83A1-F6EECF244321}">
                <p14:modId xmlns:p14="http://schemas.microsoft.com/office/powerpoint/2010/main" val="3116267841"/>
              </p:ext>
            </p:extLst>
          </p:nvPr>
        </p:nvGraphicFramePr>
        <p:xfrm>
          <a:off x="2246754"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marL="0" algn="ctr" defTabSz="914400" rtl="0" eaLnBrk="1" latinLnBrk="0" hangingPunct="1"/>
                      <a:r>
                        <a:rPr lang="tr-TR" sz="1800" kern="1200" dirty="0">
                          <a:solidFill>
                            <a:schemeClr val="bg1"/>
                          </a:solidFill>
                          <a:latin typeface="+mn-lt"/>
                          <a:ea typeface="+mn-ea"/>
                          <a:cs typeface="+mn-cs"/>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marL="0" algn="ctr" defTabSz="914400" rtl="0" eaLnBrk="1" latinLnBrk="0" hangingPunct="1"/>
                      <a:r>
                        <a:rPr lang="tr-TR" sz="1800" kern="1200" dirty="0">
                          <a:solidFill>
                            <a:schemeClr val="bg1"/>
                          </a:solidFill>
                          <a:latin typeface="+mn-lt"/>
                          <a:ea typeface="+mn-ea"/>
                          <a:cs typeface="+mn-cs"/>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marL="0" algn="ctr" defTabSz="914400" rtl="0" eaLnBrk="1" latinLnBrk="0" hangingPunct="1"/>
                      <a:r>
                        <a:rPr lang="tr-TR" sz="1800" kern="1200" dirty="0">
                          <a:solidFill>
                            <a:schemeClr val="bg1"/>
                          </a:solidFill>
                          <a:latin typeface="+mn-lt"/>
                          <a:ea typeface="+mn-ea"/>
                          <a:cs typeface="+mn-cs"/>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grpSp>
        <p:nvGrpSpPr>
          <p:cNvPr id="116" name="Grup 115">
            <a:extLst>
              <a:ext uri="{FF2B5EF4-FFF2-40B4-BE49-F238E27FC236}">
                <a16:creationId xmlns:a16="http://schemas.microsoft.com/office/drawing/2014/main" id="{A10A35C2-C935-4D85-813F-C7973E7D6EBB}"/>
              </a:ext>
            </a:extLst>
          </p:cNvPr>
          <p:cNvGrpSpPr/>
          <p:nvPr/>
        </p:nvGrpSpPr>
        <p:grpSpPr>
          <a:xfrm>
            <a:off x="1856042" y="4152926"/>
            <a:ext cx="4040182" cy="1418821"/>
            <a:chOff x="3820123" y="4802086"/>
            <a:chExt cx="4040182" cy="1418821"/>
          </a:xfrm>
        </p:grpSpPr>
        <p:sp>
          <p:nvSpPr>
            <p:cNvPr id="23" name="Dikdörtgen: Köşeleri Yuvarlatılmış 22">
              <a:extLst>
                <a:ext uri="{FF2B5EF4-FFF2-40B4-BE49-F238E27FC236}">
                  <a16:creationId xmlns:a16="http://schemas.microsoft.com/office/drawing/2014/main" id="{D33948AE-3EB5-4BB0-A303-2A39F6A02331}"/>
                </a:ext>
              </a:extLst>
            </p:cNvPr>
            <p:cNvSpPr/>
            <p:nvPr/>
          </p:nvSpPr>
          <p:spPr>
            <a:xfrm>
              <a:off x="3944064" y="4802086"/>
              <a:ext cx="3916241" cy="540328"/>
            </a:xfrm>
            <a:custGeom>
              <a:avLst/>
              <a:gdLst>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90056 w 3079832"/>
                <a:gd name="connsiteY6" fmla="*/ 540328 h 540328"/>
                <a:gd name="connsiteX7" fmla="*/ 0 w 3079832"/>
                <a:gd name="connsiteY7" fmla="*/ 450272 h 540328"/>
                <a:gd name="connsiteX8" fmla="*/ 0 w 3079832"/>
                <a:gd name="connsiteY8"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36880 w 3079832"/>
                <a:gd name="connsiteY6" fmla="*/ 537376 h 540328"/>
                <a:gd name="connsiteX7" fmla="*/ 90056 w 3079832"/>
                <a:gd name="connsiteY7" fmla="*/ 540328 h 540328"/>
                <a:gd name="connsiteX8" fmla="*/ 0 w 3079832"/>
                <a:gd name="connsiteY8" fmla="*/ 450272 h 540328"/>
                <a:gd name="connsiteX9" fmla="*/ 0 w 3079832"/>
                <a:gd name="connsiteY9"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36880 w 3079832"/>
                <a:gd name="connsiteY7" fmla="*/ 537376 h 540328"/>
                <a:gd name="connsiteX8" fmla="*/ 90056 w 3079832"/>
                <a:gd name="connsiteY8" fmla="*/ 540328 h 540328"/>
                <a:gd name="connsiteX9" fmla="*/ 0 w 3079832"/>
                <a:gd name="connsiteY9" fmla="*/ 450272 h 540328"/>
                <a:gd name="connsiteX10" fmla="*/ 0 w 3079832"/>
                <a:gd name="connsiteY10"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1541978 w 3079832"/>
                <a:gd name="connsiteY7" fmla="*/ 537376 h 540328"/>
                <a:gd name="connsiteX8" fmla="*/ 236880 w 3079832"/>
                <a:gd name="connsiteY8" fmla="*/ 537376 h 540328"/>
                <a:gd name="connsiteX9" fmla="*/ 90056 w 3079832"/>
                <a:gd name="connsiteY9" fmla="*/ 540328 h 540328"/>
                <a:gd name="connsiteX10" fmla="*/ 0 w 3079832"/>
                <a:gd name="connsiteY10" fmla="*/ 450272 h 540328"/>
                <a:gd name="connsiteX11" fmla="*/ 0 w 3079832"/>
                <a:gd name="connsiteY11"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1541978 w 3079832"/>
                <a:gd name="connsiteY7" fmla="*/ 537376 h 540328"/>
                <a:gd name="connsiteX8" fmla="*/ 879528 w 3079832"/>
                <a:gd name="connsiteY8" fmla="*/ 534685 h 540328"/>
                <a:gd name="connsiteX9" fmla="*/ 236880 w 3079832"/>
                <a:gd name="connsiteY9" fmla="*/ 537376 h 540328"/>
                <a:gd name="connsiteX10" fmla="*/ 90056 w 3079832"/>
                <a:gd name="connsiteY10" fmla="*/ 540328 h 540328"/>
                <a:gd name="connsiteX11" fmla="*/ 0 w 3079832"/>
                <a:gd name="connsiteY11" fmla="*/ 450272 h 540328"/>
                <a:gd name="connsiteX12" fmla="*/ 0 w 3079832"/>
                <a:gd name="connsiteY12"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79528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2998"/>
                <a:gd name="connsiteX1" fmla="*/ 90056 w 3079832"/>
                <a:gd name="connsiteY1" fmla="*/ 0 h 542998"/>
                <a:gd name="connsiteX2" fmla="*/ 2989776 w 3079832"/>
                <a:gd name="connsiteY2" fmla="*/ 0 h 542998"/>
                <a:gd name="connsiteX3" fmla="*/ 3079832 w 3079832"/>
                <a:gd name="connsiteY3" fmla="*/ 90056 h 542998"/>
                <a:gd name="connsiteX4" fmla="*/ 3079832 w 3079832"/>
                <a:gd name="connsiteY4" fmla="*/ 450272 h 542998"/>
                <a:gd name="connsiteX5" fmla="*/ 2989776 w 3079832"/>
                <a:gd name="connsiteY5" fmla="*/ 540328 h 542998"/>
                <a:gd name="connsiteX6" fmla="*/ 2838763 w 3079832"/>
                <a:gd name="connsiteY6" fmla="*/ 537376 h 542998"/>
                <a:gd name="connsiteX7" fmla="*/ 2258907 w 3079832"/>
                <a:gd name="connsiteY7" fmla="*/ 534685 h 542998"/>
                <a:gd name="connsiteX8" fmla="*/ 1541978 w 3079832"/>
                <a:gd name="connsiteY8" fmla="*/ 537376 h 542998"/>
                <a:gd name="connsiteX9" fmla="*/ 774931 w 3079832"/>
                <a:gd name="connsiteY9" fmla="*/ 542998 h 542998"/>
                <a:gd name="connsiteX10" fmla="*/ 236880 w 3079832"/>
                <a:gd name="connsiteY10" fmla="*/ 537376 h 542998"/>
                <a:gd name="connsiteX11" fmla="*/ 90056 w 3079832"/>
                <a:gd name="connsiteY11" fmla="*/ 540328 h 542998"/>
                <a:gd name="connsiteX12" fmla="*/ 0 w 3079832"/>
                <a:gd name="connsiteY12" fmla="*/ 450272 h 542998"/>
                <a:gd name="connsiteX13" fmla="*/ 0 w 3079832"/>
                <a:gd name="connsiteY13" fmla="*/ 90056 h 54299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92603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79529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53379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33767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620427 w 3079832"/>
                <a:gd name="connsiteY8" fmla="*/ 537376 h 540328"/>
                <a:gd name="connsiteX9" fmla="*/ 833767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79832" h="540328">
                  <a:moveTo>
                    <a:pt x="0" y="90056"/>
                  </a:moveTo>
                  <a:cubicBezTo>
                    <a:pt x="0" y="40319"/>
                    <a:pt x="40319" y="0"/>
                    <a:pt x="90056" y="0"/>
                  </a:cubicBezTo>
                  <a:lnTo>
                    <a:pt x="2989776" y="0"/>
                  </a:lnTo>
                  <a:cubicBezTo>
                    <a:pt x="3039513" y="0"/>
                    <a:pt x="3079832" y="40319"/>
                    <a:pt x="3079832" y="90056"/>
                  </a:cubicBezTo>
                  <a:lnTo>
                    <a:pt x="3079832" y="450272"/>
                  </a:lnTo>
                  <a:cubicBezTo>
                    <a:pt x="3079832" y="500009"/>
                    <a:pt x="3039513" y="540328"/>
                    <a:pt x="2989776" y="540328"/>
                  </a:cubicBezTo>
                  <a:lnTo>
                    <a:pt x="2838763" y="537376"/>
                  </a:lnTo>
                  <a:lnTo>
                    <a:pt x="2258907" y="534685"/>
                  </a:lnTo>
                  <a:lnTo>
                    <a:pt x="1620427" y="537376"/>
                  </a:lnTo>
                  <a:lnTo>
                    <a:pt x="833767" y="534685"/>
                  </a:lnTo>
                  <a:lnTo>
                    <a:pt x="236880" y="537376"/>
                  </a:lnTo>
                  <a:lnTo>
                    <a:pt x="90056" y="540328"/>
                  </a:lnTo>
                  <a:cubicBezTo>
                    <a:pt x="40319" y="540328"/>
                    <a:pt x="0" y="500009"/>
                    <a:pt x="0" y="450272"/>
                  </a:cubicBezTo>
                  <a:lnTo>
                    <a:pt x="0" y="90056"/>
                  </a:lnTo>
                  <a:close/>
                </a:path>
              </a:pathLst>
            </a:custGeom>
            <a:solidFill>
              <a:srgbClr val="00FFC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dirty="0">
                  <a:solidFill>
                    <a:schemeClr val="bg1"/>
                  </a:solidFill>
                  <a:latin typeface="Bahnschrift SemiLight SemiConde" panose="020B0502040204020203" pitchFamily="34" charset="0"/>
                  <a:cs typeface="Biome" panose="020B0502040204020203" pitchFamily="34" charset="0"/>
                </a:rPr>
                <a:t>Word </a:t>
              </a:r>
              <a:r>
                <a:rPr lang="tr-TR" sz="2000" dirty="0" err="1">
                  <a:solidFill>
                    <a:schemeClr val="bg1"/>
                  </a:solidFill>
                  <a:latin typeface="Bahnschrift SemiLight SemiConde" panose="020B0502040204020203" pitchFamily="34" charset="0"/>
                  <a:cs typeface="Biome" panose="020B0502040204020203" pitchFamily="34" charset="0"/>
                </a:rPr>
                <a:t>Embeddings</a:t>
              </a:r>
              <a:endParaRPr lang="tr-TR" sz="2000" dirty="0">
                <a:solidFill>
                  <a:schemeClr val="bg1"/>
                </a:solidFill>
                <a:latin typeface="Bahnschrift SemiLight SemiConde" panose="020B0502040204020203" pitchFamily="34" charset="0"/>
                <a:cs typeface="Biome" panose="020B0502040204020203" pitchFamily="34" charset="0"/>
              </a:endParaRPr>
            </a:p>
          </p:txBody>
        </p:sp>
        <p:cxnSp>
          <p:nvCxnSpPr>
            <p:cNvPr id="9" name="Düz Ok Bağlayıcısı 8">
              <a:extLst>
                <a:ext uri="{FF2B5EF4-FFF2-40B4-BE49-F238E27FC236}">
                  <a16:creationId xmlns:a16="http://schemas.microsoft.com/office/drawing/2014/main" id="{0B56EF1D-402A-4B31-9860-D590DCEA3F0B}"/>
                </a:ext>
              </a:extLst>
            </p:cNvPr>
            <p:cNvCxnSpPr>
              <a:cxnSpLocks/>
              <a:stCxn id="50" idx="0"/>
              <a:endCxn id="23" idx="10"/>
            </p:cNvCxnSpPr>
            <p:nvPr/>
          </p:nvCxnSpPr>
          <p:spPr>
            <a:xfrm flipV="1">
              <a:off x="4235908" y="5339462"/>
              <a:ext cx="9367" cy="4081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Düz Ok Bağlayıcısı 40">
              <a:extLst>
                <a:ext uri="{FF2B5EF4-FFF2-40B4-BE49-F238E27FC236}">
                  <a16:creationId xmlns:a16="http://schemas.microsoft.com/office/drawing/2014/main" id="{E8A3E19F-C823-4DA2-8F4C-96DA72033E93}"/>
                </a:ext>
              </a:extLst>
            </p:cNvPr>
            <p:cNvCxnSpPr>
              <a:cxnSpLocks/>
              <a:stCxn id="51" idx="0"/>
              <a:endCxn id="23" idx="9"/>
            </p:cNvCxnSpPr>
            <p:nvPr/>
          </p:nvCxnSpPr>
          <p:spPr>
            <a:xfrm flipV="1">
              <a:off x="5004262" y="5336771"/>
              <a:ext cx="0" cy="4108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Düz Ok Bağlayıcısı 41">
              <a:extLst>
                <a:ext uri="{FF2B5EF4-FFF2-40B4-BE49-F238E27FC236}">
                  <a16:creationId xmlns:a16="http://schemas.microsoft.com/office/drawing/2014/main" id="{3163BB07-F7A8-4434-9C47-6517B2D4920E}"/>
                </a:ext>
              </a:extLst>
            </p:cNvPr>
            <p:cNvCxnSpPr>
              <a:cxnSpLocks/>
              <a:stCxn id="52" idx="0"/>
              <a:endCxn id="23" idx="8"/>
            </p:cNvCxnSpPr>
            <p:nvPr/>
          </p:nvCxnSpPr>
          <p:spPr>
            <a:xfrm flipV="1">
              <a:off x="6004560" y="5339462"/>
              <a:ext cx="0" cy="4081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Metin kutusu 49">
              <a:extLst>
                <a:ext uri="{FF2B5EF4-FFF2-40B4-BE49-F238E27FC236}">
                  <a16:creationId xmlns:a16="http://schemas.microsoft.com/office/drawing/2014/main" id="{64D47DE4-98FC-43B9-AEEA-9ED1838054F3}"/>
                </a:ext>
              </a:extLst>
            </p:cNvPr>
            <p:cNvSpPr txBox="1"/>
            <p:nvPr/>
          </p:nvSpPr>
          <p:spPr>
            <a:xfrm>
              <a:off x="3820123" y="5747626"/>
              <a:ext cx="831569"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all</a:t>
              </a:r>
              <a:endParaRPr lang="tr-TR" sz="2000" b="1" dirty="0">
                <a:solidFill>
                  <a:srgbClr val="00E0F0"/>
                </a:solidFill>
                <a:latin typeface="Bahnschrift SemiLight Condensed" panose="020B0502040204020203" pitchFamily="34" charset="0"/>
              </a:endParaRPr>
            </a:p>
          </p:txBody>
        </p:sp>
        <p:sp>
          <p:nvSpPr>
            <p:cNvPr id="51" name="Metin kutusu 50">
              <a:extLst>
                <a:ext uri="{FF2B5EF4-FFF2-40B4-BE49-F238E27FC236}">
                  <a16:creationId xmlns:a16="http://schemas.microsoft.com/office/drawing/2014/main" id="{35B7C5A4-F973-437B-A0BB-CE62AEE2D4AC}"/>
                </a:ext>
              </a:extLst>
            </p:cNvPr>
            <p:cNvSpPr txBox="1"/>
            <p:nvPr/>
          </p:nvSpPr>
          <p:spPr>
            <a:xfrm>
              <a:off x="4406631" y="5747626"/>
              <a:ext cx="1195262"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need</a:t>
              </a:r>
              <a:endParaRPr lang="tr-TR" sz="2000" b="1" dirty="0">
                <a:solidFill>
                  <a:srgbClr val="00E0F0"/>
                </a:solidFill>
                <a:latin typeface="Bahnschrift SemiLight Condensed" panose="020B0502040204020203" pitchFamily="34" charset="0"/>
              </a:endParaRPr>
            </a:p>
          </p:txBody>
        </p:sp>
        <p:sp>
          <p:nvSpPr>
            <p:cNvPr id="52" name="Metin kutusu 51">
              <a:extLst>
                <a:ext uri="{FF2B5EF4-FFF2-40B4-BE49-F238E27FC236}">
                  <a16:creationId xmlns:a16="http://schemas.microsoft.com/office/drawing/2014/main" id="{070FE6B9-6168-4E02-98F3-B726503572B5}"/>
                </a:ext>
              </a:extLst>
            </p:cNvPr>
            <p:cNvSpPr txBox="1"/>
            <p:nvPr/>
          </p:nvSpPr>
          <p:spPr>
            <a:xfrm>
              <a:off x="5468060" y="5747626"/>
              <a:ext cx="1072999" cy="473280"/>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attention</a:t>
              </a:r>
              <a:endParaRPr lang="tr-TR" sz="2000" b="1" dirty="0">
                <a:solidFill>
                  <a:srgbClr val="00E0F0"/>
                </a:solidFill>
                <a:latin typeface="Bahnschrift SemiLight Condensed" panose="020B0502040204020203" pitchFamily="34" charset="0"/>
              </a:endParaRPr>
            </a:p>
          </p:txBody>
        </p:sp>
      </p:grpSp>
      <p:graphicFrame>
        <p:nvGraphicFramePr>
          <p:cNvPr id="56" name="Tablo 55">
            <a:extLst>
              <a:ext uri="{FF2B5EF4-FFF2-40B4-BE49-F238E27FC236}">
                <a16:creationId xmlns:a16="http://schemas.microsoft.com/office/drawing/2014/main" id="{87F847FB-587F-4CE7-A309-E76563CF77C6}"/>
              </a:ext>
            </a:extLst>
          </p:cNvPr>
          <p:cNvGraphicFramePr>
            <a:graphicFrameLocks noGrp="1"/>
          </p:cNvGraphicFramePr>
          <p:nvPr>
            <p:extLst>
              <p:ext uri="{D42A27DB-BD31-4B8C-83A1-F6EECF244321}">
                <p14:modId xmlns:p14="http://schemas.microsoft.com/office/powerpoint/2010/main" val="3406602759"/>
              </p:ext>
            </p:extLst>
          </p:nvPr>
        </p:nvGraphicFramePr>
        <p:xfrm>
          <a:off x="2968546"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graphicFrame>
        <p:nvGraphicFramePr>
          <p:cNvPr id="57" name="Tablo 56">
            <a:extLst>
              <a:ext uri="{FF2B5EF4-FFF2-40B4-BE49-F238E27FC236}">
                <a16:creationId xmlns:a16="http://schemas.microsoft.com/office/drawing/2014/main" id="{E08A8ED2-8A3A-478F-8CD5-B92CB3D14024}"/>
              </a:ext>
            </a:extLst>
          </p:cNvPr>
          <p:cNvGraphicFramePr>
            <a:graphicFrameLocks noGrp="1"/>
          </p:cNvGraphicFramePr>
          <p:nvPr>
            <p:extLst>
              <p:ext uri="{D42A27DB-BD31-4B8C-83A1-F6EECF244321}">
                <p14:modId xmlns:p14="http://schemas.microsoft.com/office/powerpoint/2010/main" val="3553115065"/>
              </p:ext>
            </p:extLst>
          </p:nvPr>
        </p:nvGraphicFramePr>
        <p:xfrm>
          <a:off x="3690338"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sp>
        <p:nvSpPr>
          <p:cNvPr id="70" name="Sağ Ayraç 69">
            <a:extLst>
              <a:ext uri="{FF2B5EF4-FFF2-40B4-BE49-F238E27FC236}">
                <a16:creationId xmlns:a16="http://schemas.microsoft.com/office/drawing/2014/main" id="{C6C3D182-C67D-44EB-9277-2EE1E3E905FD}"/>
              </a:ext>
            </a:extLst>
          </p:cNvPr>
          <p:cNvSpPr/>
          <p:nvPr/>
        </p:nvSpPr>
        <p:spPr>
          <a:xfrm flipH="1">
            <a:off x="1950373" y="2492676"/>
            <a:ext cx="220426" cy="1587732"/>
          </a:xfrm>
          <a:prstGeom prst="rightBrace">
            <a:avLst>
              <a:gd name="adj1" fmla="val 255486"/>
              <a:gd name="adj2" fmla="val 50000"/>
            </a:avLst>
          </a:prstGeom>
          <a:ln w="19050">
            <a:solidFill>
              <a:srgbClr val="00FFCE"/>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solidFill>
                <a:srgbClr val="00FFCE"/>
              </a:solidFill>
            </a:endParaRPr>
          </a:p>
        </p:txBody>
      </p:sp>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C31C66A3-54BE-4911-98C2-B26DFAF1B273}"/>
                  </a:ext>
                </a:extLst>
              </p:cNvPr>
              <p:cNvSpPr txBox="1"/>
              <p:nvPr/>
            </p:nvSpPr>
            <p:spPr>
              <a:xfrm flipH="1">
                <a:off x="1043057" y="3101875"/>
                <a:ext cx="465511"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tr-TR" sz="1800" b="1" i="1" u="none" strike="noStrike" kern="1200" cap="none" spc="0" normalizeH="0" baseline="0" noProof="0" smtClean="0">
                              <a:ln>
                                <a:noFill/>
                              </a:ln>
                              <a:solidFill>
                                <a:srgbClr val="00FFCE"/>
                              </a:solidFill>
                              <a:effectLst/>
                              <a:uLnTx/>
                              <a:uFillTx/>
                              <a:latin typeface="Cambria Math" panose="02040503050406030204" pitchFamily="18" charset="0"/>
                            </a:rPr>
                          </m:ctrlPr>
                        </m:sSubPr>
                        <m:e>
                          <m:r>
                            <a:rPr kumimoji="0" lang="tr-TR" sz="1800" b="1" i="1" u="none" strike="noStrike" kern="1200" cap="none" spc="0" normalizeH="0" baseline="0" noProof="0" smtClean="0">
                              <a:ln>
                                <a:noFill/>
                              </a:ln>
                              <a:solidFill>
                                <a:srgbClr val="00FFCE"/>
                              </a:solidFill>
                              <a:effectLst/>
                              <a:uLnTx/>
                              <a:uFillTx/>
                              <a:latin typeface="Cambria Math" panose="02040503050406030204" pitchFamily="18" charset="0"/>
                            </a:rPr>
                            <m:t>𝒅</m:t>
                          </m:r>
                        </m:e>
                        <m:sub>
                          <m:r>
                            <a:rPr kumimoji="0" lang="tr-TR" sz="1800" b="1" i="1" u="none" strike="noStrike" kern="1200" cap="none" spc="0" normalizeH="0" baseline="0" noProof="0" smtClean="0">
                              <a:ln>
                                <a:noFill/>
                              </a:ln>
                              <a:solidFill>
                                <a:srgbClr val="00FFCE"/>
                              </a:solidFill>
                              <a:effectLst/>
                              <a:uLnTx/>
                              <a:uFillTx/>
                              <a:latin typeface="Cambria Math" panose="02040503050406030204" pitchFamily="18" charset="0"/>
                            </a:rPr>
                            <m:t>𝒎𝒐𝒅𝒆𝒍</m:t>
                          </m:r>
                        </m:sub>
                      </m:sSub>
                    </m:oMath>
                  </m:oMathPara>
                </a14:m>
                <a:endParaRPr lang="tr-TR" b="1" dirty="0">
                  <a:solidFill>
                    <a:srgbClr val="00FFCE"/>
                  </a:solidFill>
                </a:endParaRPr>
              </a:p>
            </p:txBody>
          </p:sp>
        </mc:Choice>
        <mc:Fallback xmlns="">
          <p:sp>
            <p:nvSpPr>
              <p:cNvPr id="71" name="Metin kutusu 70">
                <a:extLst>
                  <a:ext uri="{FF2B5EF4-FFF2-40B4-BE49-F238E27FC236}">
                    <a16:creationId xmlns:a16="http://schemas.microsoft.com/office/drawing/2014/main" id="{C31C66A3-54BE-4911-98C2-B26DFAF1B273}"/>
                  </a:ext>
                </a:extLst>
              </p:cNvPr>
              <p:cNvSpPr txBox="1">
                <a:spLocks noRot="1" noChangeAspect="1" noMove="1" noResize="1" noEditPoints="1" noAdjustHandles="1" noChangeArrowheads="1" noChangeShapeType="1" noTextEdit="1"/>
              </p:cNvSpPr>
              <p:nvPr/>
            </p:nvSpPr>
            <p:spPr>
              <a:xfrm flipH="1">
                <a:off x="1043057" y="3101875"/>
                <a:ext cx="465511" cy="369332"/>
              </a:xfrm>
              <a:prstGeom prst="rect">
                <a:avLst/>
              </a:prstGeom>
              <a:blipFill>
                <a:blip r:embed="rId2"/>
                <a:stretch>
                  <a:fillRect r="-77632" b="-1667"/>
                </a:stretch>
              </a:blipFill>
              <a:ln>
                <a:noFill/>
              </a:ln>
            </p:spPr>
            <p:txBody>
              <a:bodyPr/>
              <a:lstStyle/>
              <a:p>
                <a:r>
                  <a:rPr lang="tr-TR">
                    <a:noFill/>
                  </a:rPr>
                  <a:t> </a:t>
                </a:r>
              </a:p>
            </p:txBody>
          </p:sp>
        </mc:Fallback>
      </mc:AlternateContent>
      <p:sp>
        <p:nvSpPr>
          <p:cNvPr id="95" name="Metin kutusu 94">
            <a:extLst>
              <a:ext uri="{FF2B5EF4-FFF2-40B4-BE49-F238E27FC236}">
                <a16:creationId xmlns:a16="http://schemas.microsoft.com/office/drawing/2014/main" id="{078D929D-9B3C-41EE-8FE8-B01265F25340}"/>
              </a:ext>
            </a:extLst>
          </p:cNvPr>
          <p:cNvSpPr txBox="1"/>
          <p:nvPr/>
        </p:nvSpPr>
        <p:spPr>
          <a:xfrm>
            <a:off x="4494016" y="5098466"/>
            <a:ext cx="716678"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a:solidFill>
                  <a:srgbClr val="00FFCE"/>
                </a:solidFill>
                <a:latin typeface="Bahnschrift SemiLight Condensed" panose="020B0502040204020203" pitchFamily="34" charset="0"/>
              </a:rPr>
              <a:t>&lt;PAD&gt;</a:t>
            </a:r>
          </a:p>
        </p:txBody>
      </p:sp>
      <p:sp>
        <p:nvSpPr>
          <p:cNvPr id="96" name="Metin kutusu 95">
            <a:extLst>
              <a:ext uri="{FF2B5EF4-FFF2-40B4-BE49-F238E27FC236}">
                <a16:creationId xmlns:a16="http://schemas.microsoft.com/office/drawing/2014/main" id="{420EEA4F-F133-40BC-9719-242BCAEF692B}"/>
              </a:ext>
            </a:extLst>
          </p:cNvPr>
          <p:cNvSpPr txBox="1"/>
          <p:nvPr/>
        </p:nvSpPr>
        <p:spPr>
          <a:xfrm>
            <a:off x="5231347" y="5098466"/>
            <a:ext cx="716678"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a:solidFill>
                  <a:srgbClr val="00FFCE"/>
                </a:solidFill>
                <a:latin typeface="Bahnschrift SemiLight Condensed" panose="020B0502040204020203" pitchFamily="34" charset="0"/>
              </a:rPr>
              <a:t>&lt;PAD&gt;</a:t>
            </a:r>
          </a:p>
        </p:txBody>
      </p:sp>
      <p:cxnSp>
        <p:nvCxnSpPr>
          <p:cNvPr id="97" name="Düz Ok Bağlayıcısı 96">
            <a:extLst>
              <a:ext uri="{FF2B5EF4-FFF2-40B4-BE49-F238E27FC236}">
                <a16:creationId xmlns:a16="http://schemas.microsoft.com/office/drawing/2014/main" id="{67A5C1A1-63D1-41C5-AB8B-A99A39FE25F2}"/>
              </a:ext>
            </a:extLst>
          </p:cNvPr>
          <p:cNvCxnSpPr>
            <a:cxnSpLocks/>
            <a:stCxn id="95" idx="0"/>
            <a:endCxn id="23" idx="7"/>
          </p:cNvCxnSpPr>
          <p:nvPr/>
        </p:nvCxnSpPr>
        <p:spPr>
          <a:xfrm flipV="1">
            <a:off x="4852355" y="4687611"/>
            <a:ext cx="0" cy="4108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Düz Ok Bağlayıcısı 100">
            <a:extLst>
              <a:ext uri="{FF2B5EF4-FFF2-40B4-BE49-F238E27FC236}">
                <a16:creationId xmlns:a16="http://schemas.microsoft.com/office/drawing/2014/main" id="{165048CE-569A-488D-A2D6-88BBD8B2C083}"/>
              </a:ext>
            </a:extLst>
          </p:cNvPr>
          <p:cNvCxnSpPr>
            <a:cxnSpLocks/>
            <a:stCxn id="96" idx="0"/>
            <a:endCxn id="23" idx="6"/>
          </p:cNvCxnSpPr>
          <p:nvPr/>
        </p:nvCxnSpPr>
        <p:spPr>
          <a:xfrm flipV="1">
            <a:off x="5589686" y="4690302"/>
            <a:ext cx="0" cy="4081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0" name="Tablo 109">
            <a:extLst>
              <a:ext uri="{FF2B5EF4-FFF2-40B4-BE49-F238E27FC236}">
                <a16:creationId xmlns:a16="http://schemas.microsoft.com/office/drawing/2014/main" id="{4DB6CB7B-26AA-46AE-9B69-CB1B95EAA6DC}"/>
              </a:ext>
            </a:extLst>
          </p:cNvPr>
          <p:cNvGraphicFramePr>
            <a:graphicFrameLocks noGrp="1"/>
          </p:cNvGraphicFramePr>
          <p:nvPr>
            <p:extLst>
              <p:ext uri="{D42A27DB-BD31-4B8C-83A1-F6EECF244321}">
                <p14:modId xmlns:p14="http://schemas.microsoft.com/office/powerpoint/2010/main" val="2595138424"/>
              </p:ext>
            </p:extLst>
          </p:nvPr>
        </p:nvGraphicFramePr>
        <p:xfrm>
          <a:off x="4412130"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graphicFrame>
        <p:nvGraphicFramePr>
          <p:cNvPr id="111" name="Tablo 110">
            <a:extLst>
              <a:ext uri="{FF2B5EF4-FFF2-40B4-BE49-F238E27FC236}">
                <a16:creationId xmlns:a16="http://schemas.microsoft.com/office/drawing/2014/main" id="{50CA2BE5-C4D6-48CC-9EBF-AD8D96231D41}"/>
              </a:ext>
            </a:extLst>
          </p:cNvPr>
          <p:cNvGraphicFramePr>
            <a:graphicFrameLocks noGrp="1"/>
          </p:cNvGraphicFramePr>
          <p:nvPr>
            <p:extLst>
              <p:ext uri="{D42A27DB-BD31-4B8C-83A1-F6EECF244321}">
                <p14:modId xmlns:p14="http://schemas.microsoft.com/office/powerpoint/2010/main" val="1463508650"/>
              </p:ext>
            </p:extLst>
          </p:nvPr>
        </p:nvGraphicFramePr>
        <p:xfrm>
          <a:off x="5133922"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sp>
        <p:nvSpPr>
          <p:cNvPr id="112" name="Sağ Ayraç 111">
            <a:extLst>
              <a:ext uri="{FF2B5EF4-FFF2-40B4-BE49-F238E27FC236}">
                <a16:creationId xmlns:a16="http://schemas.microsoft.com/office/drawing/2014/main" id="{37DF1512-9305-4CC1-9508-D89226D2A76F}"/>
              </a:ext>
            </a:extLst>
          </p:cNvPr>
          <p:cNvSpPr/>
          <p:nvPr/>
        </p:nvSpPr>
        <p:spPr>
          <a:xfrm rot="16200000">
            <a:off x="3810420" y="610161"/>
            <a:ext cx="225347" cy="3352680"/>
          </a:xfrm>
          <a:prstGeom prst="rightBrace">
            <a:avLst>
              <a:gd name="adj1" fmla="val 255486"/>
              <a:gd name="adj2" fmla="val 50000"/>
            </a:avLst>
          </a:prstGeom>
          <a:ln w="19050">
            <a:solidFill>
              <a:srgbClr val="00FFCE"/>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solidFill>
                <a:srgbClr val="00FFCE"/>
              </a:solidFill>
            </a:endParaRPr>
          </a:p>
        </p:txBody>
      </p:sp>
      <mc:AlternateContent xmlns:mc="http://schemas.openxmlformats.org/markup-compatibility/2006" xmlns:a14="http://schemas.microsoft.com/office/drawing/2010/main">
        <mc:Choice Requires="a14">
          <p:sp>
            <p:nvSpPr>
              <p:cNvPr id="114" name="Metin kutusu 113">
                <a:extLst>
                  <a:ext uri="{FF2B5EF4-FFF2-40B4-BE49-F238E27FC236}">
                    <a16:creationId xmlns:a16="http://schemas.microsoft.com/office/drawing/2014/main" id="{78832FB6-EB94-4603-8400-EC837BFCD809}"/>
                  </a:ext>
                </a:extLst>
              </p:cNvPr>
              <p:cNvSpPr txBox="1"/>
              <p:nvPr/>
            </p:nvSpPr>
            <p:spPr>
              <a:xfrm>
                <a:off x="1979984" y="1580148"/>
                <a:ext cx="3769660" cy="473281"/>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rgbClr val="00FFCE"/>
                    </a:solidFill>
                    <a:latin typeface="Bahnschrift SemiLight Condensed" panose="020B0502040204020203" pitchFamily="34" charset="0"/>
                  </a:rPr>
                  <a:t>Dimensions</a:t>
                </a:r>
                <a:r>
                  <a:rPr lang="tr-TR" sz="1800" dirty="0">
                    <a:solidFill>
                      <a:srgbClr val="00FFCE"/>
                    </a:solidFill>
                    <a:latin typeface="Bahnschrift SemiLight Condensed" panose="020B0502040204020203" pitchFamily="34" charset="0"/>
                  </a:rPr>
                  <a:t> of Encoder </a:t>
                </a:r>
                <a:r>
                  <a:rPr lang="tr-TR" sz="1800" dirty="0" err="1">
                    <a:solidFill>
                      <a:srgbClr val="00FFCE"/>
                    </a:solidFill>
                    <a:latin typeface="Bahnschrift SemiLight Condensed" panose="020B0502040204020203" pitchFamily="34" charset="0"/>
                  </a:rPr>
                  <a:t>Vectors</a:t>
                </a:r>
                <a:r>
                  <a:rPr lang="tr-TR" sz="1800" dirty="0">
                    <a:solidFill>
                      <a:srgbClr val="00FFCE"/>
                    </a:solidFill>
                    <a:latin typeface="Bahnschrift SemiLight Condensed" panose="020B0502040204020203" pitchFamily="34" charset="0"/>
                  </a:rPr>
                  <a:t> (</a:t>
                </a:r>
                <a14:m>
                  <m:oMath xmlns:m="http://schemas.openxmlformats.org/officeDocument/2006/math">
                    <m:sSub>
                      <m:sSubPr>
                        <m:ctrlPr>
                          <a:rPr lang="tr-TR" sz="1800" b="1" i="1" dirty="0" smtClean="0">
                            <a:solidFill>
                              <a:srgbClr val="00FFCE"/>
                            </a:solidFill>
                            <a:latin typeface="Cambria Math" panose="02040503050406030204" pitchFamily="18" charset="0"/>
                          </a:rPr>
                        </m:ctrlPr>
                      </m:sSubPr>
                      <m:e>
                        <m:r>
                          <a:rPr lang="tr-TR" sz="1800" b="1" i="1" dirty="0" smtClean="0">
                            <a:solidFill>
                              <a:srgbClr val="00FFCE"/>
                            </a:solidFill>
                            <a:latin typeface="Cambria Math" panose="02040503050406030204" pitchFamily="18" charset="0"/>
                          </a:rPr>
                          <m:t>𝒅</m:t>
                        </m:r>
                      </m:e>
                      <m:sub>
                        <m:r>
                          <a:rPr lang="tr-TR" sz="1800" b="1" i="1" dirty="0" smtClean="0">
                            <a:solidFill>
                              <a:srgbClr val="00FFCE"/>
                            </a:solidFill>
                            <a:latin typeface="Cambria Math" panose="02040503050406030204" pitchFamily="18" charset="0"/>
                          </a:rPr>
                          <m:t>𝑬𝒏𝒄𝒐𝒅𝒆𝒓</m:t>
                        </m:r>
                      </m:sub>
                    </m:sSub>
                  </m:oMath>
                </a14:m>
                <a:r>
                  <a:rPr lang="tr-TR" sz="1800" dirty="0">
                    <a:solidFill>
                      <a:srgbClr val="00FFCE"/>
                    </a:solidFill>
                    <a:latin typeface="Bahnschrift SemiLight Condensed" panose="020B0502040204020203" pitchFamily="34" charset="0"/>
                  </a:rPr>
                  <a:t>)</a:t>
                </a:r>
                <a:endParaRPr lang="tr-TR" sz="1800" b="1" dirty="0">
                  <a:solidFill>
                    <a:srgbClr val="00FFCE"/>
                  </a:solidFill>
                  <a:latin typeface="Bahnschrift SemiLight Condensed" panose="020B0502040204020203" pitchFamily="34" charset="0"/>
                </a:endParaRPr>
              </a:p>
            </p:txBody>
          </p:sp>
        </mc:Choice>
        <mc:Fallback xmlns="">
          <p:sp>
            <p:nvSpPr>
              <p:cNvPr id="114" name="Metin kutusu 113">
                <a:extLst>
                  <a:ext uri="{FF2B5EF4-FFF2-40B4-BE49-F238E27FC236}">
                    <a16:creationId xmlns:a16="http://schemas.microsoft.com/office/drawing/2014/main" id="{78832FB6-EB94-4603-8400-EC837BFCD809}"/>
                  </a:ext>
                </a:extLst>
              </p:cNvPr>
              <p:cNvSpPr txBox="1">
                <a:spLocks noRot="1" noChangeAspect="1" noMove="1" noResize="1" noEditPoints="1" noAdjustHandles="1" noChangeArrowheads="1" noChangeShapeType="1" noTextEdit="1"/>
              </p:cNvSpPr>
              <p:nvPr/>
            </p:nvSpPr>
            <p:spPr>
              <a:xfrm>
                <a:off x="1979984" y="1580148"/>
                <a:ext cx="3769660" cy="473281"/>
              </a:xfrm>
              <a:prstGeom prst="rect">
                <a:avLst/>
              </a:prstGeom>
              <a:blipFill>
                <a:blip r:embed="rId3"/>
                <a:stretch>
                  <a:fillRect b="-17949"/>
                </a:stretch>
              </a:blipFill>
            </p:spPr>
            <p:txBody>
              <a:bodyPr/>
              <a:lstStyle/>
              <a:p>
                <a:r>
                  <a:rPr lang="tr-TR">
                    <a:noFill/>
                  </a:rPr>
                  <a:t> </a:t>
                </a:r>
              </a:p>
            </p:txBody>
          </p:sp>
        </mc:Fallback>
      </mc:AlternateContent>
      <p:graphicFrame>
        <p:nvGraphicFramePr>
          <p:cNvPr id="119" name="Tablo 118">
            <a:extLst>
              <a:ext uri="{FF2B5EF4-FFF2-40B4-BE49-F238E27FC236}">
                <a16:creationId xmlns:a16="http://schemas.microsoft.com/office/drawing/2014/main" id="{53DA2481-D35F-475E-9EC3-0422D980A72F}"/>
              </a:ext>
            </a:extLst>
          </p:cNvPr>
          <p:cNvGraphicFramePr>
            <a:graphicFrameLocks noGrp="1"/>
          </p:cNvGraphicFramePr>
          <p:nvPr>
            <p:extLst>
              <p:ext uri="{D42A27DB-BD31-4B8C-83A1-F6EECF244321}">
                <p14:modId xmlns:p14="http://schemas.microsoft.com/office/powerpoint/2010/main" val="3370001331"/>
              </p:ext>
            </p:extLst>
          </p:nvPr>
        </p:nvGraphicFramePr>
        <p:xfrm>
          <a:off x="7965716" y="2492675"/>
          <a:ext cx="2200970" cy="1582428"/>
        </p:xfrm>
        <a:graphic>
          <a:graphicData uri="http://schemas.openxmlformats.org/drawingml/2006/table">
            <a:tbl>
              <a:tblPr firstRow="1" bandRow="1">
                <a:tableStyleId>{5940675A-B579-460E-94D1-54222C63F5DA}</a:tableStyleId>
              </a:tblPr>
              <a:tblGrid>
                <a:gridCol w="440194">
                  <a:extLst>
                    <a:ext uri="{9D8B030D-6E8A-4147-A177-3AD203B41FA5}">
                      <a16:colId xmlns:a16="http://schemas.microsoft.com/office/drawing/2014/main" val="1679569413"/>
                    </a:ext>
                  </a:extLst>
                </a:gridCol>
                <a:gridCol w="440194">
                  <a:extLst>
                    <a:ext uri="{9D8B030D-6E8A-4147-A177-3AD203B41FA5}">
                      <a16:colId xmlns:a16="http://schemas.microsoft.com/office/drawing/2014/main" val="1589183456"/>
                    </a:ext>
                  </a:extLst>
                </a:gridCol>
                <a:gridCol w="440194">
                  <a:extLst>
                    <a:ext uri="{9D8B030D-6E8A-4147-A177-3AD203B41FA5}">
                      <a16:colId xmlns:a16="http://schemas.microsoft.com/office/drawing/2014/main" val="3482649276"/>
                    </a:ext>
                  </a:extLst>
                </a:gridCol>
                <a:gridCol w="440194">
                  <a:extLst>
                    <a:ext uri="{9D8B030D-6E8A-4147-A177-3AD203B41FA5}">
                      <a16:colId xmlns:a16="http://schemas.microsoft.com/office/drawing/2014/main" val="1547968234"/>
                    </a:ext>
                  </a:extLst>
                </a:gridCol>
                <a:gridCol w="440194">
                  <a:extLst>
                    <a:ext uri="{9D8B030D-6E8A-4147-A177-3AD203B41FA5}">
                      <a16:colId xmlns:a16="http://schemas.microsoft.com/office/drawing/2014/main" val="3275334736"/>
                    </a:ext>
                  </a:extLst>
                </a:gridCol>
              </a:tblGrid>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18998394"/>
                  </a:ext>
                </a:extLst>
              </a:tr>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437194661"/>
                  </a:ext>
                </a:extLst>
              </a:tr>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39390540"/>
                  </a:ext>
                </a:extLst>
              </a:tr>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297127023"/>
                  </a:ext>
                </a:extLst>
              </a:tr>
            </a:tbl>
          </a:graphicData>
        </a:graphic>
      </p:graphicFrame>
      <p:sp>
        <p:nvSpPr>
          <p:cNvPr id="3" name="Ok: Aşağı 2">
            <a:extLst>
              <a:ext uri="{FF2B5EF4-FFF2-40B4-BE49-F238E27FC236}">
                <a16:creationId xmlns:a16="http://schemas.microsoft.com/office/drawing/2014/main" id="{F02B9CEB-6276-4B7C-AC64-8AFD64B35AED}"/>
              </a:ext>
            </a:extLst>
          </p:cNvPr>
          <p:cNvSpPr/>
          <p:nvPr/>
        </p:nvSpPr>
        <p:spPr>
          <a:xfrm rot="16200000">
            <a:off x="6533818" y="2599966"/>
            <a:ext cx="497514" cy="1373149"/>
          </a:xfrm>
          <a:prstGeom prst="downArrow">
            <a:avLst>
              <a:gd name="adj1" fmla="val 42237"/>
              <a:gd name="adj2" fmla="val 46118"/>
            </a:avLst>
          </a:prstGeom>
          <a:solidFill>
            <a:srgbClr val="00FFCE"/>
          </a:solidFill>
          <a:ln>
            <a:solidFill>
              <a:srgbClr val="00FF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5" name="Grup 4">
            <a:extLst>
              <a:ext uri="{FF2B5EF4-FFF2-40B4-BE49-F238E27FC236}">
                <a16:creationId xmlns:a16="http://schemas.microsoft.com/office/drawing/2014/main" id="{823D7B39-9A08-0655-30B0-879B8F78BC0D}"/>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89C3BD75-0907-8353-9D42-52113F9CF840}"/>
                </a:ext>
              </a:extLst>
            </p:cNvPr>
            <p:cNvGrpSpPr/>
            <p:nvPr/>
          </p:nvGrpSpPr>
          <p:grpSpPr>
            <a:xfrm>
              <a:off x="8559850" y="472496"/>
              <a:ext cx="779722" cy="548620"/>
              <a:chOff x="9417100" y="472496"/>
              <a:chExt cx="779722" cy="548620"/>
            </a:xfrm>
          </p:grpSpPr>
          <p:sp>
            <p:nvSpPr>
              <p:cNvPr id="15" name="Dikdörtgen: Köşeleri Yuvarlatılmış 14">
                <a:extLst>
                  <a:ext uri="{FF2B5EF4-FFF2-40B4-BE49-F238E27FC236}">
                    <a16:creationId xmlns:a16="http://schemas.microsoft.com/office/drawing/2014/main" id="{95BC6F99-7F8E-F6E1-C87B-0F9E46B0F0CF}"/>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A423B4D4-2A47-802C-1304-C7230F622778}"/>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DB1B5572-A31F-7E7D-9AE0-03332763D4C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E5D9D160-72DD-DE1E-7273-2A6D2382B0F2}"/>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2" name="Metin kutusu 11">
              <a:extLst>
                <a:ext uri="{FF2B5EF4-FFF2-40B4-BE49-F238E27FC236}">
                  <a16:creationId xmlns:a16="http://schemas.microsoft.com/office/drawing/2014/main" id="{085AC01D-D739-CE7D-9DC9-237D7EFE5F81}"/>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323187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fade">
                                      <p:cBhvr>
                                        <p:cTn id="1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E499E071-B30B-4F94-9089-66809DAA2F85}"/>
                  </a:ext>
                </a:extLst>
              </p:cNvPr>
              <p:cNvSpPr txBox="1"/>
              <p:nvPr/>
            </p:nvSpPr>
            <p:spPr>
              <a:xfrm>
                <a:off x="549471" y="1535216"/>
                <a:ext cx="5476806" cy="4364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2400" b="0" i="1" smtClean="0">
                              <a:solidFill>
                                <a:schemeClr val="bg1"/>
                              </a:solidFill>
                              <a:latin typeface="Cambria Math" panose="02040503050406030204" pitchFamily="18" charset="0"/>
                            </a:rPr>
                          </m:ctrlPr>
                        </m:sSubPr>
                        <m:e>
                          <m:r>
                            <a:rPr lang="tr-TR" sz="2400" i="1">
                              <a:solidFill>
                                <a:schemeClr val="bg1"/>
                              </a:solidFill>
                              <a:latin typeface="Cambria Math" panose="02040503050406030204" pitchFamily="18" charset="0"/>
                            </a:rPr>
                            <m:t>𝑃𝐸</m:t>
                          </m:r>
                        </m:e>
                        <m:sub>
                          <m:r>
                            <a:rPr lang="tr-TR" sz="2400" b="0" i="1" smtClean="0">
                              <a:solidFill>
                                <a:schemeClr val="bg1"/>
                              </a:solidFill>
                              <a:latin typeface="Cambria Math" panose="02040503050406030204" pitchFamily="18" charset="0"/>
                            </a:rPr>
                            <m:t>(</m:t>
                          </m:r>
                          <m:r>
                            <a:rPr lang="tr-TR" sz="2400" b="0" i="1" smtClean="0">
                              <a:solidFill>
                                <a:schemeClr val="bg1"/>
                              </a:solidFill>
                              <a:latin typeface="Cambria Math" panose="02040503050406030204" pitchFamily="18" charset="0"/>
                            </a:rPr>
                            <m:t>𝑝𝑜𝑠</m:t>
                          </m:r>
                          <m:r>
                            <a:rPr lang="tr-TR" sz="2400" b="0" i="1" smtClean="0">
                              <a:solidFill>
                                <a:schemeClr val="bg1"/>
                              </a:solidFill>
                              <a:latin typeface="Cambria Math" panose="02040503050406030204" pitchFamily="18" charset="0"/>
                            </a:rPr>
                            <m:t>,2</m:t>
                          </m:r>
                          <m:r>
                            <a:rPr lang="tr-TR" sz="2400" b="0" i="1" smtClean="0">
                              <a:solidFill>
                                <a:schemeClr val="bg1"/>
                              </a:solidFill>
                              <a:latin typeface="Cambria Math" panose="02040503050406030204" pitchFamily="18" charset="0"/>
                            </a:rPr>
                            <m:t>𝑖</m:t>
                          </m:r>
                          <m:r>
                            <a:rPr lang="tr-TR" sz="2400" b="0" i="1" smtClean="0">
                              <a:solidFill>
                                <a:schemeClr val="bg1"/>
                              </a:solidFill>
                              <a:latin typeface="Cambria Math" panose="02040503050406030204" pitchFamily="18" charset="0"/>
                            </a:rPr>
                            <m:t>)</m:t>
                          </m:r>
                        </m:sub>
                      </m:sSub>
                      <m:r>
                        <a:rPr lang="tr-TR" sz="2400" i="1" smtClean="0">
                          <a:solidFill>
                            <a:schemeClr val="bg1"/>
                          </a:solidFill>
                          <a:latin typeface="Cambria Math" panose="02040503050406030204" pitchFamily="18" charset="0"/>
                        </a:rPr>
                        <m:t>=</m:t>
                      </m:r>
                      <m:func>
                        <m:funcPr>
                          <m:ctrlPr>
                            <a:rPr lang="tr-TR" sz="2400" i="1" smtClean="0">
                              <a:solidFill>
                                <a:schemeClr val="bg1"/>
                              </a:solidFill>
                              <a:latin typeface="Cambria Math" panose="02040503050406030204" pitchFamily="18" charset="0"/>
                            </a:rPr>
                          </m:ctrlPr>
                        </m:funcPr>
                        <m:fName>
                          <m:r>
                            <m:rPr>
                              <m:sty m:val="p"/>
                            </m:rPr>
                            <a:rPr lang="tr-TR" sz="2400" i="0" smtClean="0">
                              <a:solidFill>
                                <a:schemeClr val="bg1"/>
                              </a:solidFill>
                              <a:latin typeface="Cambria Math" panose="02040503050406030204" pitchFamily="18" charset="0"/>
                            </a:rPr>
                            <m:t>sin</m:t>
                          </m:r>
                        </m:fName>
                        <m:e>
                          <m:r>
                            <a:rPr lang="tr-TR" sz="2400" b="0" i="1" smtClean="0">
                              <a:solidFill>
                                <a:schemeClr val="bg1"/>
                              </a:solidFill>
                              <a:latin typeface="Cambria Math" panose="02040503050406030204" pitchFamily="18" charset="0"/>
                            </a:rPr>
                            <m:t>(</m:t>
                          </m:r>
                          <m:f>
                            <m:fPr>
                              <m:type m:val="lin"/>
                              <m:ctrlPr>
                                <a:rPr lang="tr-TR" sz="2400" b="0" i="1" smtClean="0">
                                  <a:solidFill>
                                    <a:schemeClr val="bg1"/>
                                  </a:solidFill>
                                  <a:latin typeface="Cambria Math" panose="02040503050406030204" pitchFamily="18" charset="0"/>
                                </a:rPr>
                              </m:ctrlPr>
                            </m:fPr>
                            <m:num>
                              <m:r>
                                <a:rPr lang="tr-TR" sz="2400" b="0" i="1" smtClean="0">
                                  <a:solidFill>
                                    <a:schemeClr val="bg1"/>
                                  </a:solidFill>
                                  <a:latin typeface="Cambria Math" panose="02040503050406030204" pitchFamily="18" charset="0"/>
                                </a:rPr>
                                <m:t>𝑝𝑜𝑠</m:t>
                              </m:r>
                            </m:num>
                            <m:den>
                              <m:sSup>
                                <m:sSupPr>
                                  <m:ctrlPr>
                                    <a:rPr lang="tr-TR" sz="2400" b="0" i="1" smtClean="0">
                                      <a:solidFill>
                                        <a:schemeClr val="bg1"/>
                                      </a:solidFill>
                                      <a:latin typeface="Cambria Math" panose="02040503050406030204" pitchFamily="18" charset="0"/>
                                    </a:rPr>
                                  </m:ctrlPr>
                                </m:sSupPr>
                                <m:e>
                                  <m:r>
                                    <a:rPr lang="tr-TR" sz="2400" i="1">
                                      <a:solidFill>
                                        <a:schemeClr val="bg1"/>
                                      </a:solidFill>
                                      <a:latin typeface="Cambria Math" panose="02040503050406030204" pitchFamily="18" charset="0"/>
                                    </a:rPr>
                                    <m:t>10000</m:t>
                                  </m:r>
                                </m:e>
                                <m:sup>
                                  <m:f>
                                    <m:fPr>
                                      <m:type m:val="lin"/>
                                      <m:ctrlPr>
                                        <a:rPr lang="tr-TR" sz="2400" b="0" i="1" smtClean="0">
                                          <a:solidFill>
                                            <a:schemeClr val="bg1"/>
                                          </a:solidFill>
                                          <a:latin typeface="Cambria Math" panose="02040503050406030204" pitchFamily="18" charset="0"/>
                                        </a:rPr>
                                      </m:ctrlPr>
                                    </m:fPr>
                                    <m:num>
                                      <m:r>
                                        <a:rPr lang="tr-TR" sz="2400" b="0" i="1" smtClean="0">
                                          <a:solidFill>
                                            <a:schemeClr val="bg1"/>
                                          </a:solidFill>
                                          <a:latin typeface="Cambria Math" panose="02040503050406030204" pitchFamily="18" charset="0"/>
                                        </a:rPr>
                                        <m:t>2</m:t>
                                      </m:r>
                                      <m:r>
                                        <a:rPr lang="tr-TR" sz="2400" b="0" i="1" smtClean="0">
                                          <a:solidFill>
                                            <a:schemeClr val="bg1"/>
                                          </a:solidFill>
                                          <a:latin typeface="Cambria Math" panose="02040503050406030204" pitchFamily="18" charset="0"/>
                                        </a:rPr>
                                        <m:t>𝑖</m:t>
                                      </m:r>
                                    </m:num>
                                    <m:den>
                                      <m:sSub>
                                        <m:sSubPr>
                                          <m:ctrlPr>
                                            <a:rPr lang="tr-TR" sz="2400" b="0" i="1" smtClean="0">
                                              <a:solidFill>
                                                <a:schemeClr val="bg1"/>
                                              </a:solidFill>
                                              <a:latin typeface="Cambria Math" panose="02040503050406030204" pitchFamily="18" charset="0"/>
                                            </a:rPr>
                                          </m:ctrlPr>
                                        </m:sSubPr>
                                        <m:e>
                                          <m:r>
                                            <a:rPr lang="tr-TR" sz="2400" b="0" i="1" smtClean="0">
                                              <a:solidFill>
                                                <a:schemeClr val="bg1"/>
                                              </a:solidFill>
                                              <a:latin typeface="Cambria Math" panose="02040503050406030204" pitchFamily="18" charset="0"/>
                                            </a:rPr>
                                            <m:t>𝑑</m:t>
                                          </m:r>
                                        </m:e>
                                        <m:sub>
                                          <m:r>
                                            <a:rPr lang="tr-TR" sz="2400" b="0" i="1" smtClean="0">
                                              <a:solidFill>
                                                <a:schemeClr val="bg1"/>
                                              </a:solidFill>
                                              <a:latin typeface="Cambria Math" panose="02040503050406030204" pitchFamily="18" charset="0"/>
                                            </a:rPr>
                                            <m:t>𝑚𝑜𝑑𝑒𝑙</m:t>
                                          </m:r>
                                        </m:sub>
                                      </m:sSub>
                                    </m:den>
                                  </m:f>
                                </m:sup>
                              </m:sSup>
                            </m:den>
                          </m:f>
                          <m:r>
                            <a:rPr lang="tr-TR" sz="2400" b="0" i="1" smtClean="0">
                              <a:solidFill>
                                <a:schemeClr val="bg1"/>
                              </a:solidFill>
                              <a:latin typeface="Cambria Math" panose="02040503050406030204" pitchFamily="18" charset="0"/>
                            </a:rPr>
                            <m:t>)</m:t>
                          </m:r>
                        </m:e>
                      </m:func>
                    </m:oMath>
                  </m:oMathPara>
                </a14:m>
                <a:endParaRPr lang="tr-TR" sz="2400" dirty="0">
                  <a:solidFill>
                    <a:schemeClr val="bg1"/>
                  </a:solidFill>
                </a:endParaRPr>
              </a:p>
            </p:txBody>
          </p:sp>
        </mc:Choice>
        <mc:Fallback xmlns="">
          <p:sp>
            <p:nvSpPr>
              <p:cNvPr id="3" name="Metin kutusu 2">
                <a:extLst>
                  <a:ext uri="{FF2B5EF4-FFF2-40B4-BE49-F238E27FC236}">
                    <a16:creationId xmlns:a16="http://schemas.microsoft.com/office/drawing/2014/main" id="{E499E071-B30B-4F94-9089-66809DAA2F85}"/>
                  </a:ext>
                </a:extLst>
              </p:cNvPr>
              <p:cNvSpPr txBox="1">
                <a:spLocks noRot="1" noChangeAspect="1" noMove="1" noResize="1" noEditPoints="1" noAdjustHandles="1" noChangeArrowheads="1" noChangeShapeType="1" noTextEdit="1"/>
              </p:cNvSpPr>
              <p:nvPr/>
            </p:nvSpPr>
            <p:spPr>
              <a:xfrm>
                <a:off x="549471" y="1535216"/>
                <a:ext cx="5476806" cy="436466"/>
              </a:xfrm>
              <a:prstGeom prst="rect">
                <a:avLst/>
              </a:prstGeom>
              <a:blipFill>
                <a:blip r:embed="rId2"/>
                <a:stretch>
                  <a:fillRect b="-140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B2F7CBC5-001C-4F50-AC05-03E6A8605BEE}"/>
                  </a:ext>
                </a:extLst>
              </p:cNvPr>
              <p:cNvSpPr txBox="1"/>
              <p:nvPr/>
            </p:nvSpPr>
            <p:spPr>
              <a:xfrm>
                <a:off x="6144698" y="1535216"/>
                <a:ext cx="5476806" cy="4364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2400" b="0" i="1" smtClean="0">
                              <a:solidFill>
                                <a:schemeClr val="bg1"/>
                              </a:solidFill>
                              <a:latin typeface="Cambria Math" panose="02040503050406030204" pitchFamily="18" charset="0"/>
                            </a:rPr>
                          </m:ctrlPr>
                        </m:sSubPr>
                        <m:e>
                          <m:r>
                            <a:rPr lang="tr-TR" sz="2400" i="1">
                              <a:solidFill>
                                <a:schemeClr val="bg1"/>
                              </a:solidFill>
                              <a:latin typeface="Cambria Math" panose="02040503050406030204" pitchFamily="18" charset="0"/>
                            </a:rPr>
                            <m:t>𝑃𝐸</m:t>
                          </m:r>
                        </m:e>
                        <m:sub>
                          <m:r>
                            <a:rPr lang="tr-TR" sz="2400" b="0" i="1" smtClean="0">
                              <a:solidFill>
                                <a:schemeClr val="bg1"/>
                              </a:solidFill>
                              <a:latin typeface="Cambria Math" panose="02040503050406030204" pitchFamily="18" charset="0"/>
                            </a:rPr>
                            <m:t>(</m:t>
                          </m:r>
                          <m:r>
                            <a:rPr lang="tr-TR" sz="2400" b="0" i="1" smtClean="0">
                              <a:solidFill>
                                <a:schemeClr val="bg1"/>
                              </a:solidFill>
                              <a:latin typeface="Cambria Math" panose="02040503050406030204" pitchFamily="18" charset="0"/>
                            </a:rPr>
                            <m:t>𝑝𝑜𝑠</m:t>
                          </m:r>
                          <m:r>
                            <a:rPr lang="tr-TR" sz="2400" b="0" i="1" smtClean="0">
                              <a:solidFill>
                                <a:schemeClr val="bg1"/>
                              </a:solidFill>
                              <a:latin typeface="Cambria Math" panose="02040503050406030204" pitchFamily="18" charset="0"/>
                            </a:rPr>
                            <m:t>,2</m:t>
                          </m:r>
                          <m:r>
                            <a:rPr lang="tr-TR" sz="2400" b="0" i="1" smtClean="0">
                              <a:solidFill>
                                <a:schemeClr val="bg1"/>
                              </a:solidFill>
                              <a:latin typeface="Cambria Math" panose="02040503050406030204" pitchFamily="18" charset="0"/>
                            </a:rPr>
                            <m:t>𝑖</m:t>
                          </m:r>
                          <m:r>
                            <a:rPr lang="tr-TR" sz="2400" i="1">
                              <a:solidFill>
                                <a:schemeClr val="bg1"/>
                              </a:solidFill>
                              <a:latin typeface="Cambria Math" panose="02040503050406030204" pitchFamily="18" charset="0"/>
                              <a:ea typeface="Cambria Math" panose="02040503050406030204" pitchFamily="18" charset="0"/>
                            </a:rPr>
                            <m:t>+</m:t>
                          </m:r>
                          <m:r>
                            <a:rPr lang="tr-TR" sz="2400" b="0" i="1" smtClean="0">
                              <a:solidFill>
                                <a:schemeClr val="bg1"/>
                              </a:solidFill>
                              <a:latin typeface="Cambria Math" panose="02040503050406030204" pitchFamily="18" charset="0"/>
                              <a:ea typeface="Cambria Math" panose="02040503050406030204" pitchFamily="18" charset="0"/>
                            </a:rPr>
                            <m:t>1</m:t>
                          </m:r>
                          <m:r>
                            <a:rPr lang="tr-TR" sz="2400" b="0" i="1" smtClean="0">
                              <a:solidFill>
                                <a:schemeClr val="bg1"/>
                              </a:solidFill>
                              <a:latin typeface="Cambria Math" panose="02040503050406030204" pitchFamily="18" charset="0"/>
                            </a:rPr>
                            <m:t>)</m:t>
                          </m:r>
                        </m:sub>
                      </m:sSub>
                      <m:r>
                        <a:rPr lang="tr-TR" sz="2400" i="1" smtClean="0">
                          <a:solidFill>
                            <a:schemeClr val="bg1"/>
                          </a:solidFill>
                          <a:latin typeface="Cambria Math" panose="02040503050406030204" pitchFamily="18" charset="0"/>
                        </a:rPr>
                        <m:t>=</m:t>
                      </m:r>
                      <m:func>
                        <m:funcPr>
                          <m:ctrlPr>
                            <a:rPr lang="tr-TR" sz="2400" i="1" smtClean="0">
                              <a:solidFill>
                                <a:schemeClr val="bg1"/>
                              </a:solidFill>
                              <a:latin typeface="Cambria Math" panose="02040503050406030204" pitchFamily="18" charset="0"/>
                            </a:rPr>
                          </m:ctrlPr>
                        </m:funcPr>
                        <m:fName>
                          <m:func>
                            <m:funcPr>
                              <m:ctrlPr>
                                <a:rPr lang="tr-TR" sz="2400" i="1" smtClean="0">
                                  <a:solidFill>
                                    <a:schemeClr val="bg1"/>
                                  </a:solidFill>
                                  <a:latin typeface="Cambria Math" panose="02040503050406030204" pitchFamily="18" charset="0"/>
                                </a:rPr>
                              </m:ctrlPr>
                            </m:funcPr>
                            <m:fName>
                              <m:r>
                                <m:rPr>
                                  <m:sty m:val="p"/>
                                </m:rPr>
                                <a:rPr lang="tr-TR" sz="2400" i="0" smtClean="0">
                                  <a:solidFill>
                                    <a:schemeClr val="bg1"/>
                                  </a:solidFill>
                                  <a:latin typeface="Cambria Math" panose="02040503050406030204" pitchFamily="18" charset="0"/>
                                </a:rPr>
                                <m:t>cos</m:t>
                              </m:r>
                            </m:fName>
                            <m:e>
                              <m:r>
                                <a:rPr lang="tr-TR" sz="2400" i="1">
                                  <a:solidFill>
                                    <a:schemeClr val="bg1"/>
                                  </a:solidFill>
                                  <a:latin typeface="Cambria Math" panose="02040503050406030204" pitchFamily="18" charset="0"/>
                                </a:rPr>
                                <m:t>(</m:t>
                              </m:r>
                              <m:f>
                                <m:fPr>
                                  <m:type m:val="lin"/>
                                  <m:ctrlPr>
                                    <a:rPr lang="tr-TR" sz="2400" i="1">
                                      <a:solidFill>
                                        <a:schemeClr val="bg1"/>
                                      </a:solidFill>
                                      <a:latin typeface="Cambria Math" panose="02040503050406030204" pitchFamily="18" charset="0"/>
                                    </a:rPr>
                                  </m:ctrlPr>
                                </m:fPr>
                                <m:num>
                                  <m:r>
                                    <a:rPr lang="tr-TR" sz="2400" i="1">
                                      <a:solidFill>
                                        <a:schemeClr val="bg1"/>
                                      </a:solidFill>
                                      <a:latin typeface="Cambria Math" panose="02040503050406030204" pitchFamily="18" charset="0"/>
                                    </a:rPr>
                                    <m:t>𝑝𝑜𝑠</m:t>
                                  </m:r>
                                </m:num>
                                <m:den>
                                  <m:sSup>
                                    <m:sSupPr>
                                      <m:ctrlPr>
                                        <a:rPr lang="tr-TR" sz="2400" i="1">
                                          <a:solidFill>
                                            <a:schemeClr val="bg1"/>
                                          </a:solidFill>
                                          <a:latin typeface="Cambria Math" panose="02040503050406030204" pitchFamily="18" charset="0"/>
                                        </a:rPr>
                                      </m:ctrlPr>
                                    </m:sSupPr>
                                    <m:e>
                                      <m:r>
                                        <a:rPr lang="tr-TR" sz="2400" i="1">
                                          <a:solidFill>
                                            <a:schemeClr val="bg1"/>
                                          </a:solidFill>
                                          <a:latin typeface="Cambria Math" panose="02040503050406030204" pitchFamily="18" charset="0"/>
                                        </a:rPr>
                                        <m:t>10000</m:t>
                                      </m:r>
                                    </m:e>
                                    <m:sup>
                                      <m:f>
                                        <m:fPr>
                                          <m:type m:val="lin"/>
                                          <m:ctrlPr>
                                            <a:rPr lang="tr-TR" sz="2400" i="1">
                                              <a:solidFill>
                                                <a:schemeClr val="bg1"/>
                                              </a:solidFill>
                                              <a:latin typeface="Cambria Math" panose="02040503050406030204" pitchFamily="18" charset="0"/>
                                            </a:rPr>
                                          </m:ctrlPr>
                                        </m:fPr>
                                        <m:num>
                                          <m:r>
                                            <a:rPr lang="tr-TR" sz="2400" i="1">
                                              <a:solidFill>
                                                <a:schemeClr val="bg1"/>
                                              </a:solidFill>
                                              <a:latin typeface="Cambria Math" panose="02040503050406030204" pitchFamily="18" charset="0"/>
                                            </a:rPr>
                                            <m:t>2</m:t>
                                          </m:r>
                                          <m:r>
                                            <a:rPr lang="tr-TR" sz="2400" i="1">
                                              <a:solidFill>
                                                <a:schemeClr val="bg1"/>
                                              </a:solidFill>
                                              <a:latin typeface="Cambria Math" panose="02040503050406030204" pitchFamily="18" charset="0"/>
                                            </a:rPr>
                                            <m:t>𝑖</m:t>
                                          </m:r>
                                        </m:num>
                                        <m:den>
                                          <m:sSub>
                                            <m:sSubPr>
                                              <m:ctrlPr>
                                                <a:rPr lang="tr-TR" sz="2400" i="1">
                                                  <a:solidFill>
                                                    <a:schemeClr val="bg1"/>
                                                  </a:solidFill>
                                                  <a:latin typeface="Cambria Math" panose="02040503050406030204" pitchFamily="18" charset="0"/>
                                                </a:rPr>
                                              </m:ctrlPr>
                                            </m:sSubPr>
                                            <m:e>
                                              <m:r>
                                                <a:rPr lang="tr-TR" sz="2400" i="1">
                                                  <a:solidFill>
                                                    <a:schemeClr val="bg1"/>
                                                  </a:solidFill>
                                                  <a:latin typeface="Cambria Math" panose="02040503050406030204" pitchFamily="18" charset="0"/>
                                                </a:rPr>
                                                <m:t>𝑑</m:t>
                                              </m:r>
                                            </m:e>
                                            <m:sub>
                                              <m:r>
                                                <a:rPr lang="tr-TR" sz="2400" i="1">
                                                  <a:solidFill>
                                                    <a:schemeClr val="bg1"/>
                                                  </a:solidFill>
                                                  <a:latin typeface="Cambria Math" panose="02040503050406030204" pitchFamily="18" charset="0"/>
                                                </a:rPr>
                                                <m:t>𝑚𝑜𝑑𝑒𝑙</m:t>
                                              </m:r>
                                            </m:sub>
                                          </m:sSub>
                                        </m:den>
                                      </m:f>
                                    </m:sup>
                                  </m:sSup>
                                </m:den>
                              </m:f>
                            </m:e>
                          </m:func>
                        </m:fName>
                        <m:e>
                          <m:r>
                            <a:rPr lang="tr-TR" sz="2400" b="0" i="1" smtClean="0">
                              <a:solidFill>
                                <a:schemeClr val="bg1"/>
                              </a:solidFill>
                              <a:latin typeface="Cambria Math" panose="02040503050406030204" pitchFamily="18" charset="0"/>
                            </a:rPr>
                            <m:t>)</m:t>
                          </m:r>
                        </m:e>
                      </m:func>
                    </m:oMath>
                  </m:oMathPara>
                </a14:m>
                <a:endParaRPr lang="tr-TR" sz="2400" dirty="0">
                  <a:solidFill>
                    <a:schemeClr val="bg1"/>
                  </a:solidFill>
                </a:endParaRPr>
              </a:p>
            </p:txBody>
          </p:sp>
        </mc:Choice>
        <mc:Fallback xmlns="">
          <p:sp>
            <p:nvSpPr>
              <p:cNvPr id="16" name="Metin kutusu 15">
                <a:extLst>
                  <a:ext uri="{FF2B5EF4-FFF2-40B4-BE49-F238E27FC236}">
                    <a16:creationId xmlns:a16="http://schemas.microsoft.com/office/drawing/2014/main" id="{B2F7CBC5-001C-4F50-AC05-03E6A8605BEE}"/>
                  </a:ext>
                </a:extLst>
              </p:cNvPr>
              <p:cNvSpPr txBox="1">
                <a:spLocks noRot="1" noChangeAspect="1" noMove="1" noResize="1" noEditPoints="1" noAdjustHandles="1" noChangeArrowheads="1" noChangeShapeType="1" noTextEdit="1"/>
              </p:cNvSpPr>
              <p:nvPr/>
            </p:nvSpPr>
            <p:spPr>
              <a:xfrm>
                <a:off x="6144698" y="1535216"/>
                <a:ext cx="5476806" cy="436466"/>
              </a:xfrm>
              <a:prstGeom prst="rect">
                <a:avLst/>
              </a:prstGeom>
              <a:blipFill>
                <a:blip r:embed="rId3"/>
                <a:stretch>
                  <a:fillRect b="-1408"/>
                </a:stretch>
              </a:blipFill>
            </p:spPr>
            <p:txBody>
              <a:bodyPr/>
              <a:lstStyle/>
              <a:p>
                <a:r>
                  <a:rPr lang="tr-TR">
                    <a:noFill/>
                  </a:rPr>
                  <a:t> </a:t>
                </a:r>
              </a:p>
            </p:txBody>
          </p:sp>
        </mc:Fallback>
      </mc:AlternateContent>
      <p:pic>
        <p:nvPicPr>
          <p:cNvPr id="5" name="Resim 4">
            <a:extLst>
              <a:ext uri="{FF2B5EF4-FFF2-40B4-BE49-F238E27FC236}">
                <a16:creationId xmlns:a16="http://schemas.microsoft.com/office/drawing/2014/main" id="{0BABAE0B-090B-4AA7-9330-E76F789BD9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34227" y="2235678"/>
            <a:ext cx="5723545" cy="4097923"/>
          </a:xfrm>
          <a:prstGeom prst="rect">
            <a:avLst/>
          </a:prstGeom>
        </p:spPr>
      </p:pic>
      <p:sp>
        <p:nvSpPr>
          <p:cNvPr id="13" name="Metin kutusu 12">
            <a:extLst>
              <a:ext uri="{FF2B5EF4-FFF2-40B4-BE49-F238E27FC236}">
                <a16:creationId xmlns:a16="http://schemas.microsoft.com/office/drawing/2014/main" id="{F58CB49C-D43B-415B-8200-B87126547F6E}"/>
              </a:ext>
            </a:extLst>
          </p:cNvPr>
          <p:cNvSpPr txBox="1"/>
          <p:nvPr/>
        </p:nvSpPr>
        <p:spPr>
          <a:xfrm rot="5400000">
            <a:off x="9913614" y="2104948"/>
            <a:ext cx="414025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000" b="1" i="0" u="none" strike="noStrike" cap="none" spc="0" normalizeH="0" baseline="0">
                <a:ln>
                  <a:noFill/>
                </a:ln>
                <a:solidFill>
                  <a:srgbClr val="002060"/>
                </a:solidFill>
                <a:effectLst/>
                <a:uLnTx/>
                <a:uFillTx/>
                <a:latin typeface="Bahnschrift SemiLight Condensed" panose="020B0502040204020203" pitchFamily="34" charset="0"/>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t>Positional</a:t>
            </a:r>
            <a:r>
              <a:rPr lang="tr-TR" dirty="0"/>
              <a:t> Encoding (PE)</a:t>
            </a:r>
          </a:p>
        </p:txBody>
      </p:sp>
      <p:grpSp>
        <p:nvGrpSpPr>
          <p:cNvPr id="4" name="Grup 3">
            <a:extLst>
              <a:ext uri="{FF2B5EF4-FFF2-40B4-BE49-F238E27FC236}">
                <a16:creationId xmlns:a16="http://schemas.microsoft.com/office/drawing/2014/main" id="{9E48B5DB-5ADC-78A3-E264-C8CEED136A56}"/>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FE46B84E-53B5-6D97-1F0F-5B5B52463DEB}"/>
                </a:ext>
              </a:extLst>
            </p:cNvPr>
            <p:cNvGrpSpPr/>
            <p:nvPr/>
          </p:nvGrpSpPr>
          <p:grpSpPr>
            <a:xfrm>
              <a:off x="8559850" y="472496"/>
              <a:ext cx="779722" cy="548620"/>
              <a:chOff x="9417100" y="472496"/>
              <a:chExt cx="779722" cy="548620"/>
            </a:xfrm>
          </p:grpSpPr>
          <p:sp>
            <p:nvSpPr>
              <p:cNvPr id="12" name="Dikdörtgen: Köşeleri Yuvarlatılmış 11">
                <a:extLst>
                  <a:ext uri="{FF2B5EF4-FFF2-40B4-BE49-F238E27FC236}">
                    <a16:creationId xmlns:a16="http://schemas.microsoft.com/office/drawing/2014/main" id="{729ACE75-726B-30BA-8130-D7DD86DEAB15}"/>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0E9C84D6-47C6-DA52-13C7-7C90BA90B69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80476528-CBA7-6089-D899-3F99E827B10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9CA57A8A-0F73-EBFC-5C17-E7C7559781DE}"/>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AB5059DC-1EA3-961A-91F5-47608C4F77BD}"/>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3225439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500"/>
                                        <p:tgtEl>
                                          <p:spTgt spid="3"/>
                                        </p:tgtEl>
                                      </p:cBhvr>
                                    </p:animEffect>
                                  </p:childTnLst>
                                </p:cTn>
                              </p:par>
                            </p:childTnLst>
                          </p:cTn>
                        </p:par>
                        <p:par>
                          <p:cTn id="11" fill="hold">
                            <p:stCondLst>
                              <p:cond delay="1500"/>
                            </p:stCondLst>
                            <p:childTnLst>
                              <p:par>
                                <p:cTn id="12" presetID="2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o 118">
            <a:extLst>
              <a:ext uri="{FF2B5EF4-FFF2-40B4-BE49-F238E27FC236}">
                <a16:creationId xmlns:a16="http://schemas.microsoft.com/office/drawing/2014/main" id="{FB4D922A-A27A-4DB3-BEFA-B54456BFD7D1}"/>
              </a:ext>
            </a:extLst>
          </p:cNvPr>
          <p:cNvGraphicFramePr>
            <a:graphicFrameLocks noGrp="1"/>
          </p:cNvGraphicFramePr>
          <p:nvPr>
            <p:extLst>
              <p:ext uri="{D42A27DB-BD31-4B8C-83A1-F6EECF244321}">
                <p14:modId xmlns:p14="http://schemas.microsoft.com/office/powerpoint/2010/main" val="1757886257"/>
              </p:ext>
            </p:extLst>
          </p:nvPr>
        </p:nvGraphicFramePr>
        <p:xfrm>
          <a:off x="4451776" y="2408606"/>
          <a:ext cx="2838495" cy="2040788"/>
        </p:xfrm>
        <a:graphic>
          <a:graphicData uri="http://schemas.openxmlformats.org/drawingml/2006/table">
            <a:tbl>
              <a:tblPr firstRow="1" bandRow="1">
                <a:tableStyleId>{5940675A-B579-460E-94D1-54222C63F5DA}</a:tableStyleId>
              </a:tblPr>
              <a:tblGrid>
                <a:gridCol w="567699">
                  <a:extLst>
                    <a:ext uri="{9D8B030D-6E8A-4147-A177-3AD203B41FA5}">
                      <a16:colId xmlns:a16="http://schemas.microsoft.com/office/drawing/2014/main" val="1679569413"/>
                    </a:ext>
                  </a:extLst>
                </a:gridCol>
                <a:gridCol w="567699">
                  <a:extLst>
                    <a:ext uri="{9D8B030D-6E8A-4147-A177-3AD203B41FA5}">
                      <a16:colId xmlns:a16="http://schemas.microsoft.com/office/drawing/2014/main" val="1589183456"/>
                    </a:ext>
                  </a:extLst>
                </a:gridCol>
                <a:gridCol w="567699">
                  <a:extLst>
                    <a:ext uri="{9D8B030D-6E8A-4147-A177-3AD203B41FA5}">
                      <a16:colId xmlns:a16="http://schemas.microsoft.com/office/drawing/2014/main" val="3482649276"/>
                    </a:ext>
                  </a:extLst>
                </a:gridCol>
                <a:gridCol w="567699">
                  <a:extLst>
                    <a:ext uri="{9D8B030D-6E8A-4147-A177-3AD203B41FA5}">
                      <a16:colId xmlns:a16="http://schemas.microsoft.com/office/drawing/2014/main" val="1547968234"/>
                    </a:ext>
                  </a:extLst>
                </a:gridCol>
                <a:gridCol w="567699">
                  <a:extLst>
                    <a:ext uri="{9D8B030D-6E8A-4147-A177-3AD203B41FA5}">
                      <a16:colId xmlns:a16="http://schemas.microsoft.com/office/drawing/2014/main" val="3275334736"/>
                    </a:ext>
                  </a:extLst>
                </a:gridCol>
              </a:tblGrid>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0,00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0,84</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0,91</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4118998394"/>
                  </a:ext>
                </a:extLst>
              </a:tr>
              <a:tr h="510197">
                <a:tc>
                  <a:txBody>
                    <a:bodyPr/>
                    <a:lstStyle/>
                    <a:p>
                      <a:pPr algn="ctr" fontAlgn="b"/>
                      <a:r>
                        <a:rPr lang="tr-TR" sz="2300" b="0" i="0" u="none" strike="noStrike">
                          <a:solidFill>
                            <a:schemeClr val="bg1"/>
                          </a:solidFill>
                          <a:effectLst/>
                          <a:latin typeface="Bahnschrift SemiLight Condensed" panose="020B0502040204020203" pitchFamily="34" charset="0"/>
                        </a:rPr>
                        <a:t>1,00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0,56</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-0,38</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3437194661"/>
                  </a:ext>
                </a:extLst>
              </a:tr>
              <a:tr h="510197">
                <a:tc>
                  <a:txBody>
                    <a:bodyPr/>
                    <a:lstStyle/>
                    <a:p>
                      <a:pPr algn="ctr" fontAlgn="b"/>
                      <a:r>
                        <a:rPr lang="tr-TR" sz="2300" b="0" i="0" u="none" strike="noStrike">
                          <a:solidFill>
                            <a:schemeClr val="bg1"/>
                          </a:solidFill>
                          <a:effectLst/>
                          <a:latin typeface="Bahnschrift SemiLight Condensed" panose="020B0502040204020203" pitchFamily="34" charset="0"/>
                        </a:rPr>
                        <a:t>0,00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a:solidFill>
                            <a:schemeClr val="bg1"/>
                          </a:solidFill>
                          <a:effectLst/>
                          <a:latin typeface="Bahnschrift SemiLight Condensed" panose="020B0502040204020203" pitchFamily="34" charset="0"/>
                        </a:rPr>
                        <a:t>0,82</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0,94</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2839390540"/>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1,00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0,58</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-0,32</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2297127023"/>
                  </a:ext>
                </a:extLst>
              </a:tr>
            </a:tbl>
          </a:graphicData>
        </a:graphic>
      </p:graphicFrame>
      <p:graphicFrame>
        <p:nvGraphicFramePr>
          <p:cNvPr id="21" name="Tablo 20">
            <a:extLst>
              <a:ext uri="{FF2B5EF4-FFF2-40B4-BE49-F238E27FC236}">
                <a16:creationId xmlns:a16="http://schemas.microsoft.com/office/drawing/2014/main" id="{C66E0ABA-4228-4D4C-868C-EC7536DEF767}"/>
              </a:ext>
            </a:extLst>
          </p:cNvPr>
          <p:cNvGraphicFramePr>
            <a:graphicFrameLocks noGrp="1"/>
          </p:cNvGraphicFramePr>
          <p:nvPr>
            <p:extLst>
              <p:ext uri="{D42A27DB-BD31-4B8C-83A1-F6EECF244321}">
                <p14:modId xmlns:p14="http://schemas.microsoft.com/office/powerpoint/2010/main" val="3947793617"/>
              </p:ext>
            </p:extLst>
          </p:nvPr>
        </p:nvGraphicFramePr>
        <p:xfrm>
          <a:off x="862784" y="2408606"/>
          <a:ext cx="2838495" cy="2040788"/>
        </p:xfrm>
        <a:graphic>
          <a:graphicData uri="http://schemas.openxmlformats.org/drawingml/2006/table">
            <a:tbl>
              <a:tblPr firstRow="1" bandRow="1">
                <a:tableStyleId>{5940675A-B579-460E-94D1-54222C63F5DA}</a:tableStyleId>
              </a:tblPr>
              <a:tblGrid>
                <a:gridCol w="567699">
                  <a:extLst>
                    <a:ext uri="{9D8B030D-6E8A-4147-A177-3AD203B41FA5}">
                      <a16:colId xmlns:a16="http://schemas.microsoft.com/office/drawing/2014/main" val="1679569413"/>
                    </a:ext>
                  </a:extLst>
                </a:gridCol>
                <a:gridCol w="567699">
                  <a:extLst>
                    <a:ext uri="{9D8B030D-6E8A-4147-A177-3AD203B41FA5}">
                      <a16:colId xmlns:a16="http://schemas.microsoft.com/office/drawing/2014/main" val="1589183456"/>
                    </a:ext>
                  </a:extLst>
                </a:gridCol>
                <a:gridCol w="567699">
                  <a:extLst>
                    <a:ext uri="{9D8B030D-6E8A-4147-A177-3AD203B41FA5}">
                      <a16:colId xmlns:a16="http://schemas.microsoft.com/office/drawing/2014/main" val="3482649276"/>
                    </a:ext>
                  </a:extLst>
                </a:gridCol>
                <a:gridCol w="567699">
                  <a:extLst>
                    <a:ext uri="{9D8B030D-6E8A-4147-A177-3AD203B41FA5}">
                      <a16:colId xmlns:a16="http://schemas.microsoft.com/office/drawing/2014/main" val="1547968234"/>
                    </a:ext>
                  </a:extLst>
                </a:gridCol>
                <a:gridCol w="567699">
                  <a:extLst>
                    <a:ext uri="{9D8B030D-6E8A-4147-A177-3AD203B41FA5}">
                      <a16:colId xmlns:a16="http://schemas.microsoft.com/office/drawing/2014/main" val="3275334736"/>
                    </a:ext>
                  </a:extLst>
                </a:gridCol>
              </a:tblGrid>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18998394"/>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437194661"/>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39390540"/>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297127023"/>
                  </a:ext>
                </a:extLst>
              </a:tr>
            </a:tbl>
          </a:graphicData>
        </a:graphic>
      </p:graphicFrame>
      <p:sp>
        <p:nvSpPr>
          <p:cNvPr id="22" name="Artı İşareti 21">
            <a:extLst>
              <a:ext uri="{FF2B5EF4-FFF2-40B4-BE49-F238E27FC236}">
                <a16:creationId xmlns:a16="http://schemas.microsoft.com/office/drawing/2014/main" id="{5B9C0752-94AD-41B1-BCAD-F78785C0B392}"/>
              </a:ext>
            </a:extLst>
          </p:cNvPr>
          <p:cNvSpPr/>
          <p:nvPr/>
        </p:nvSpPr>
        <p:spPr>
          <a:xfrm>
            <a:off x="3764800" y="3117272"/>
            <a:ext cx="623455" cy="623455"/>
          </a:xfrm>
          <a:prstGeom prst="mathPlus">
            <a:avLst>
              <a:gd name="adj1" fmla="val 128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Eşittir 22">
            <a:extLst>
              <a:ext uri="{FF2B5EF4-FFF2-40B4-BE49-F238E27FC236}">
                <a16:creationId xmlns:a16="http://schemas.microsoft.com/office/drawing/2014/main" id="{1A7375FF-22F6-4540-8E2B-AA266A2D6A0E}"/>
              </a:ext>
            </a:extLst>
          </p:cNvPr>
          <p:cNvSpPr/>
          <p:nvPr/>
        </p:nvSpPr>
        <p:spPr>
          <a:xfrm>
            <a:off x="7353792" y="3039138"/>
            <a:ext cx="779722" cy="779722"/>
          </a:xfrm>
          <a:prstGeom prst="mathEqual">
            <a:avLst>
              <a:gd name="adj1" fmla="val 11793"/>
              <a:gd name="adj2" fmla="val 1176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24" name="Tablo 118">
            <a:extLst>
              <a:ext uri="{FF2B5EF4-FFF2-40B4-BE49-F238E27FC236}">
                <a16:creationId xmlns:a16="http://schemas.microsoft.com/office/drawing/2014/main" id="{580FABA2-EDCB-415C-A034-77D9E3EE5648}"/>
              </a:ext>
            </a:extLst>
          </p:cNvPr>
          <p:cNvGraphicFramePr>
            <a:graphicFrameLocks noGrp="1"/>
          </p:cNvGraphicFramePr>
          <p:nvPr>
            <p:extLst>
              <p:ext uri="{D42A27DB-BD31-4B8C-83A1-F6EECF244321}">
                <p14:modId xmlns:p14="http://schemas.microsoft.com/office/powerpoint/2010/main" val="2906642158"/>
              </p:ext>
            </p:extLst>
          </p:nvPr>
        </p:nvGraphicFramePr>
        <p:xfrm>
          <a:off x="8197035" y="2408605"/>
          <a:ext cx="2838495" cy="2040788"/>
        </p:xfrm>
        <a:graphic>
          <a:graphicData uri="http://schemas.openxmlformats.org/drawingml/2006/table">
            <a:tbl>
              <a:tblPr firstRow="1" bandRow="1">
                <a:tableStyleId>{5940675A-B579-460E-94D1-54222C63F5DA}</a:tableStyleId>
              </a:tblPr>
              <a:tblGrid>
                <a:gridCol w="567699">
                  <a:extLst>
                    <a:ext uri="{9D8B030D-6E8A-4147-A177-3AD203B41FA5}">
                      <a16:colId xmlns:a16="http://schemas.microsoft.com/office/drawing/2014/main" val="1679569413"/>
                    </a:ext>
                  </a:extLst>
                </a:gridCol>
                <a:gridCol w="567699">
                  <a:extLst>
                    <a:ext uri="{9D8B030D-6E8A-4147-A177-3AD203B41FA5}">
                      <a16:colId xmlns:a16="http://schemas.microsoft.com/office/drawing/2014/main" val="1589183456"/>
                    </a:ext>
                  </a:extLst>
                </a:gridCol>
                <a:gridCol w="567699">
                  <a:extLst>
                    <a:ext uri="{9D8B030D-6E8A-4147-A177-3AD203B41FA5}">
                      <a16:colId xmlns:a16="http://schemas.microsoft.com/office/drawing/2014/main" val="3482649276"/>
                    </a:ext>
                  </a:extLst>
                </a:gridCol>
                <a:gridCol w="567699">
                  <a:extLst>
                    <a:ext uri="{9D8B030D-6E8A-4147-A177-3AD203B41FA5}">
                      <a16:colId xmlns:a16="http://schemas.microsoft.com/office/drawing/2014/main" val="1547968234"/>
                    </a:ext>
                  </a:extLst>
                </a:gridCol>
                <a:gridCol w="567699">
                  <a:extLst>
                    <a:ext uri="{9D8B030D-6E8A-4147-A177-3AD203B41FA5}">
                      <a16:colId xmlns:a16="http://schemas.microsoft.com/office/drawing/2014/main" val="3275334736"/>
                    </a:ext>
                  </a:extLst>
                </a:gridCol>
              </a:tblGrid>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4118998394"/>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3437194661"/>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2839390540"/>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2297127023"/>
                  </a:ext>
                </a:extLst>
              </a:tr>
            </a:tbl>
          </a:graphicData>
        </a:graphic>
      </p:graphicFrame>
      <p:sp>
        <p:nvSpPr>
          <p:cNvPr id="25" name="Metin kutusu 24">
            <a:extLst>
              <a:ext uri="{FF2B5EF4-FFF2-40B4-BE49-F238E27FC236}">
                <a16:creationId xmlns:a16="http://schemas.microsoft.com/office/drawing/2014/main" id="{55B15016-0487-4110-A2AB-00B3E7304EF6}"/>
              </a:ext>
            </a:extLst>
          </p:cNvPr>
          <p:cNvSpPr txBox="1"/>
          <p:nvPr/>
        </p:nvSpPr>
        <p:spPr>
          <a:xfrm>
            <a:off x="8327633" y="1797647"/>
            <a:ext cx="2577298" cy="608902"/>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2000" dirty="0" err="1">
                <a:solidFill>
                  <a:schemeClr val="bg1"/>
                </a:solidFill>
                <a:latin typeface="Bahnschrift SemiLight Condensed" panose="020B0502040204020203" pitchFamily="34" charset="0"/>
              </a:rPr>
              <a:t>Input</a:t>
            </a:r>
            <a:r>
              <a:rPr lang="tr-TR" sz="2000" dirty="0">
                <a:solidFill>
                  <a:schemeClr val="bg1"/>
                </a:solidFill>
                <a:latin typeface="Bahnschrift SemiLight Condensed" panose="020B0502040204020203" pitchFamily="34" charset="0"/>
              </a:rPr>
              <a:t> </a:t>
            </a:r>
            <a:r>
              <a:rPr lang="tr-TR" sz="2000" dirty="0" err="1">
                <a:solidFill>
                  <a:schemeClr val="bg1"/>
                </a:solidFill>
                <a:latin typeface="Bahnschrift SemiLight Condensed" panose="020B0502040204020203" pitchFamily="34" charset="0"/>
              </a:rPr>
              <a:t>Vector</a:t>
            </a:r>
            <a:endParaRPr lang="tr-TR" sz="2000" b="1" dirty="0">
              <a:solidFill>
                <a:srgbClr val="FBC02D"/>
              </a:solidFill>
              <a:latin typeface="Bahnschrift SemiLight Condensed" panose="020B0502040204020203" pitchFamily="34" charset="0"/>
            </a:endParaRPr>
          </a:p>
        </p:txBody>
      </p:sp>
      <p:sp>
        <p:nvSpPr>
          <p:cNvPr id="26" name="Metin kutusu 25">
            <a:extLst>
              <a:ext uri="{FF2B5EF4-FFF2-40B4-BE49-F238E27FC236}">
                <a16:creationId xmlns:a16="http://schemas.microsoft.com/office/drawing/2014/main" id="{3D9AE6DC-2CD6-4BBD-8462-D53436AD174F}"/>
              </a:ext>
            </a:extLst>
          </p:cNvPr>
          <p:cNvSpPr txBox="1"/>
          <p:nvPr/>
        </p:nvSpPr>
        <p:spPr>
          <a:xfrm rot="16200000">
            <a:off x="648322" y="4510840"/>
            <a:ext cx="831569"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all</a:t>
            </a:r>
            <a:endParaRPr lang="tr-TR" sz="2000" b="1" dirty="0">
              <a:solidFill>
                <a:srgbClr val="00E0F0"/>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84509662-79F9-45B5-BA45-23B82191A2D8}"/>
              </a:ext>
            </a:extLst>
          </p:cNvPr>
          <p:cNvSpPr txBox="1"/>
          <p:nvPr/>
        </p:nvSpPr>
        <p:spPr>
          <a:xfrm rot="16200000">
            <a:off x="1062901" y="4595113"/>
            <a:ext cx="1195262" cy="473279"/>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need</a:t>
            </a:r>
            <a:endParaRPr lang="tr-TR" sz="2000" b="1" dirty="0">
              <a:solidFill>
                <a:srgbClr val="00E0F0"/>
              </a:solidFill>
              <a:latin typeface="Bahnschrift SemiLight Condensed" panose="020B0502040204020203" pitchFamily="34" charset="0"/>
            </a:endParaRPr>
          </a:p>
        </p:txBody>
      </p:sp>
      <p:sp>
        <p:nvSpPr>
          <p:cNvPr id="28" name="Metin kutusu 27">
            <a:extLst>
              <a:ext uri="{FF2B5EF4-FFF2-40B4-BE49-F238E27FC236}">
                <a16:creationId xmlns:a16="http://schemas.microsoft.com/office/drawing/2014/main" id="{7CBB0EB2-E818-415B-AE80-EC7780A54483}"/>
              </a:ext>
            </a:extLst>
          </p:cNvPr>
          <p:cNvSpPr txBox="1"/>
          <p:nvPr/>
        </p:nvSpPr>
        <p:spPr>
          <a:xfrm rot="16200000">
            <a:off x="1654537" y="4749252"/>
            <a:ext cx="1072999" cy="473280"/>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attention</a:t>
            </a:r>
            <a:endParaRPr lang="tr-TR" sz="2000" b="1" dirty="0">
              <a:solidFill>
                <a:srgbClr val="00E0F0"/>
              </a:solidFill>
              <a:latin typeface="Bahnschrift SemiLight Condensed" panose="020B0502040204020203" pitchFamily="34" charset="0"/>
            </a:endParaRPr>
          </a:p>
        </p:txBody>
      </p:sp>
      <p:sp>
        <p:nvSpPr>
          <p:cNvPr id="33" name="Metin kutusu 32">
            <a:extLst>
              <a:ext uri="{FF2B5EF4-FFF2-40B4-BE49-F238E27FC236}">
                <a16:creationId xmlns:a16="http://schemas.microsoft.com/office/drawing/2014/main" id="{F554EE50-56BF-4410-8DF6-17EB10E9C7B7}"/>
              </a:ext>
            </a:extLst>
          </p:cNvPr>
          <p:cNvSpPr txBox="1"/>
          <p:nvPr/>
        </p:nvSpPr>
        <p:spPr>
          <a:xfrm rot="5400000">
            <a:off x="9913614" y="2104948"/>
            <a:ext cx="414025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000" b="1" i="0" u="none" strike="noStrike" cap="none" spc="0" normalizeH="0" baseline="0">
                <a:ln>
                  <a:noFill/>
                </a:ln>
                <a:solidFill>
                  <a:srgbClr val="002060"/>
                </a:solidFill>
                <a:effectLst/>
                <a:uLnTx/>
                <a:uFillTx/>
                <a:latin typeface="Bahnschrift SemiLight Condensed" panose="020B0502040204020203" pitchFamily="34" charset="0"/>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t>Positional</a:t>
            </a:r>
            <a:r>
              <a:rPr lang="tr-TR" dirty="0"/>
              <a:t> Encoding (PE)</a:t>
            </a:r>
          </a:p>
        </p:txBody>
      </p:sp>
      <p:grpSp>
        <p:nvGrpSpPr>
          <p:cNvPr id="3" name="Grup 2">
            <a:extLst>
              <a:ext uri="{FF2B5EF4-FFF2-40B4-BE49-F238E27FC236}">
                <a16:creationId xmlns:a16="http://schemas.microsoft.com/office/drawing/2014/main" id="{2BEC863D-B775-DB8C-64BB-9C7F77A40FE6}"/>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47354DA7-F257-51E4-2705-17BA8920AC71}"/>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A85E1470-E4FC-E694-8D9E-AE614FE9303F}"/>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8705EF08-88BC-AA44-C239-B3256FBE079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51A6EFC0-EAB1-AD93-FDA2-B2399B3F8A6A}"/>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D8696F3D-776E-FB29-63D5-07E52966DF62}"/>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DDADBBC6-F006-4E9F-7B07-C883826CB614}"/>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45607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B2F0670E-8097-4700-AF49-66CCE96E14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808" y="827536"/>
            <a:ext cx="9915106" cy="5555024"/>
          </a:xfrm>
          <a:prstGeom prst="rect">
            <a:avLst/>
          </a:prstGeom>
        </p:spPr>
      </p:pic>
      <p:sp>
        <p:nvSpPr>
          <p:cNvPr id="12" name="Metin kutusu 11">
            <a:extLst>
              <a:ext uri="{FF2B5EF4-FFF2-40B4-BE49-F238E27FC236}">
                <a16:creationId xmlns:a16="http://schemas.microsoft.com/office/drawing/2014/main" id="{A5A531E1-1F06-4FB3-88C1-2A6679DF2536}"/>
              </a:ext>
            </a:extLst>
          </p:cNvPr>
          <p:cNvSpPr txBox="1"/>
          <p:nvPr/>
        </p:nvSpPr>
        <p:spPr>
          <a:xfrm rot="5400000">
            <a:off x="10687706" y="1334885"/>
            <a:ext cx="261202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5F19A345-F3B6-ADBD-BBBF-D9FD2713BF33}"/>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7C54F0AD-348A-ABA0-52C4-D513E3AC4812}"/>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7465F622-D324-47A2-E5D2-F670ACEC76B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5D7B3767-43F0-5800-4563-D715D8CC869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328B431C-B4BF-11D4-0DCA-0A3EBF7D10D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3181A91B-CA76-7411-9F63-200A5D181521}"/>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CAC407B4-FD3A-EBEE-C927-E7466A1CF648}"/>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38557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B2F0670E-8097-4700-AF49-66CCE96E14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808" y="827536"/>
            <a:ext cx="9915106" cy="5555024"/>
          </a:xfrm>
          <a:prstGeom prst="rect">
            <a:avLst/>
          </a:prstGeom>
        </p:spPr>
      </p:pic>
      <p:sp>
        <p:nvSpPr>
          <p:cNvPr id="12" name="Metin kutusu 11">
            <a:extLst>
              <a:ext uri="{FF2B5EF4-FFF2-40B4-BE49-F238E27FC236}">
                <a16:creationId xmlns:a16="http://schemas.microsoft.com/office/drawing/2014/main" id="{A5A531E1-1F06-4FB3-88C1-2A6679DF2536}"/>
              </a:ext>
            </a:extLst>
          </p:cNvPr>
          <p:cNvSpPr txBox="1"/>
          <p:nvPr/>
        </p:nvSpPr>
        <p:spPr>
          <a:xfrm rot="5400000">
            <a:off x="10687706" y="1334885"/>
            <a:ext cx="261202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5F19A345-F3B6-ADBD-BBBF-D9FD2713BF33}"/>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7C54F0AD-348A-ABA0-52C4-D513E3AC4812}"/>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7465F622-D324-47A2-E5D2-F670ACEC76B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5D7B3767-43F0-5800-4563-D715D8CC869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328B431C-B4BF-11D4-0DCA-0A3EBF7D10D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3181A91B-CA76-7411-9F63-200A5D181521}"/>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CAC407B4-FD3A-EBEE-C927-E7466A1CF648}"/>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361181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159364" y="1863230"/>
            <a:ext cx="366870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Dot</a:t>
            </a:r>
            <a:r>
              <a:rPr lang="tr-TR" sz="2000" b="1" dirty="0">
                <a:solidFill>
                  <a:srgbClr val="002060"/>
                </a:solidFill>
                <a:latin typeface="Bahnschrift SemiLight Condensed" panose="020B0502040204020203" pitchFamily="34" charset="0"/>
              </a:rPr>
              <a:t> Product</a:t>
            </a:r>
          </a:p>
        </p:txBody>
      </p:sp>
      <p:grpSp>
        <p:nvGrpSpPr>
          <p:cNvPr id="28" name="Grup 27">
            <a:extLst>
              <a:ext uri="{FF2B5EF4-FFF2-40B4-BE49-F238E27FC236}">
                <a16:creationId xmlns:a16="http://schemas.microsoft.com/office/drawing/2014/main" id="{BA71A4A7-A37E-40C5-9084-737882CF5BD0}"/>
              </a:ext>
            </a:extLst>
          </p:cNvPr>
          <p:cNvGrpSpPr/>
          <p:nvPr/>
        </p:nvGrpSpPr>
        <p:grpSpPr>
          <a:xfrm>
            <a:off x="4032676" y="1483065"/>
            <a:ext cx="4126647" cy="4195062"/>
            <a:chOff x="1150380" y="1033131"/>
            <a:chExt cx="4126647" cy="4195062"/>
          </a:xfrm>
        </p:grpSpPr>
        <p:grpSp>
          <p:nvGrpSpPr>
            <p:cNvPr id="29" name="Grup 28">
              <a:extLst>
                <a:ext uri="{FF2B5EF4-FFF2-40B4-BE49-F238E27FC236}">
                  <a16:creationId xmlns:a16="http://schemas.microsoft.com/office/drawing/2014/main" id="{3339EB12-43E6-45F4-B998-79AA0B21287C}"/>
                </a:ext>
              </a:extLst>
            </p:cNvPr>
            <p:cNvGrpSpPr/>
            <p:nvPr/>
          </p:nvGrpSpPr>
          <p:grpSpPr>
            <a:xfrm>
              <a:off x="1696584" y="1593635"/>
              <a:ext cx="3027812" cy="3019929"/>
              <a:chOff x="4512353" y="1410755"/>
              <a:chExt cx="3890284" cy="3880155"/>
            </a:xfrm>
          </p:grpSpPr>
          <p:sp>
            <p:nvSpPr>
              <p:cNvPr id="44" name="Dikdörtgen 43">
                <a:extLst>
                  <a:ext uri="{FF2B5EF4-FFF2-40B4-BE49-F238E27FC236}">
                    <a16:creationId xmlns:a16="http://schemas.microsoft.com/office/drawing/2014/main" id="{B384D0D7-6EDA-435D-995C-95C9373DC64A}"/>
                  </a:ext>
                </a:extLst>
              </p:cNvPr>
              <p:cNvSpPr/>
              <p:nvPr/>
            </p:nvSpPr>
            <p:spPr>
              <a:xfrm>
                <a:off x="6914657" y="3802930"/>
                <a:ext cx="1487977" cy="14879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Dikdörtgen 44">
                <a:extLst>
                  <a:ext uri="{FF2B5EF4-FFF2-40B4-BE49-F238E27FC236}">
                    <a16:creationId xmlns:a16="http://schemas.microsoft.com/office/drawing/2014/main" id="{4F6F7D2B-9831-4932-996A-692D4AC9A38F}"/>
                  </a:ext>
                </a:extLst>
              </p:cNvPr>
              <p:cNvSpPr/>
              <p:nvPr/>
            </p:nvSpPr>
            <p:spPr>
              <a:xfrm>
                <a:off x="7326135" y="3699164"/>
                <a:ext cx="340823" cy="893474"/>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Dikdörtgen 45">
                <a:extLst>
                  <a:ext uri="{FF2B5EF4-FFF2-40B4-BE49-F238E27FC236}">
                    <a16:creationId xmlns:a16="http://schemas.microsoft.com/office/drawing/2014/main" id="{C7B2AE91-9891-4299-B2A8-D1A1AB25E3C8}"/>
                  </a:ext>
                </a:extLst>
              </p:cNvPr>
              <p:cNvSpPr/>
              <p:nvPr/>
            </p:nvSpPr>
            <p:spPr>
              <a:xfrm rot="5400000">
                <a:off x="7056739" y="4372982"/>
                <a:ext cx="340823" cy="771554"/>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Dikdörtgen 46">
                <a:extLst>
                  <a:ext uri="{FF2B5EF4-FFF2-40B4-BE49-F238E27FC236}">
                    <a16:creationId xmlns:a16="http://schemas.microsoft.com/office/drawing/2014/main" id="{7407A813-33F6-41A4-8006-BE77AA2CC032}"/>
                  </a:ext>
                </a:extLst>
              </p:cNvPr>
              <p:cNvSpPr/>
              <p:nvPr/>
            </p:nvSpPr>
            <p:spPr>
              <a:xfrm>
                <a:off x="7329873" y="4584059"/>
                <a:ext cx="340823" cy="3451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48" name="Grup 47">
                <a:extLst>
                  <a:ext uri="{FF2B5EF4-FFF2-40B4-BE49-F238E27FC236}">
                    <a16:creationId xmlns:a16="http://schemas.microsoft.com/office/drawing/2014/main" id="{15EF01B1-6BE4-47EF-8640-B779887DC1C1}"/>
                  </a:ext>
                </a:extLst>
              </p:cNvPr>
              <p:cNvGrpSpPr/>
              <p:nvPr/>
            </p:nvGrpSpPr>
            <p:grpSpPr>
              <a:xfrm>
                <a:off x="4512353" y="3802932"/>
                <a:ext cx="2410616" cy="1487978"/>
                <a:chOff x="1101154" y="3167149"/>
                <a:chExt cx="5012128" cy="1487978"/>
              </a:xfrm>
            </p:grpSpPr>
            <p:sp>
              <p:nvSpPr>
                <p:cNvPr id="52" name="Dikdörtgen 51">
                  <a:extLst>
                    <a:ext uri="{FF2B5EF4-FFF2-40B4-BE49-F238E27FC236}">
                      <a16:creationId xmlns:a16="http://schemas.microsoft.com/office/drawing/2014/main" id="{7D2E6A5C-B754-4818-9C41-6E73FF069F74}"/>
                    </a:ext>
                  </a:extLst>
                </p:cNvPr>
                <p:cNvSpPr/>
                <p:nvPr/>
              </p:nvSpPr>
              <p:spPr>
                <a:xfrm>
                  <a:off x="1122218" y="3167149"/>
                  <a:ext cx="4973782" cy="14879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tr-TR" b="1" dirty="0">
                    <a:solidFill>
                      <a:srgbClr val="473080"/>
                    </a:solidFill>
                    <a:latin typeface="Cambria" panose="02040503050406030204" pitchFamily="18" charset="0"/>
                    <a:ea typeface="Cambria" panose="02040503050406030204" pitchFamily="18" charset="0"/>
                  </a:endParaRPr>
                </a:p>
                <a:p>
                  <a:pPr algn="ctr"/>
                  <a:r>
                    <a:rPr lang="tr-TR" b="1" dirty="0">
                      <a:solidFill>
                        <a:schemeClr val="tx1"/>
                      </a:solidFill>
                      <a:latin typeface="Cambria" panose="02040503050406030204" pitchFamily="18" charset="0"/>
                      <a:ea typeface="Cambria" panose="02040503050406030204" pitchFamily="18" charset="0"/>
                    </a:rPr>
                    <a:t>x</a:t>
                  </a:r>
                  <a:endParaRPr lang="tr-TR" dirty="0">
                    <a:solidFill>
                      <a:schemeClr val="tx1"/>
                    </a:solidFill>
                  </a:endParaRPr>
                </a:p>
              </p:txBody>
            </p:sp>
            <p:sp>
              <p:nvSpPr>
                <p:cNvPr id="53" name="Dikdörtgen 52">
                  <a:extLst>
                    <a:ext uri="{FF2B5EF4-FFF2-40B4-BE49-F238E27FC236}">
                      <a16:creationId xmlns:a16="http://schemas.microsoft.com/office/drawing/2014/main" id="{79BF4015-7577-4DBF-8362-38FBF748B871}"/>
                    </a:ext>
                  </a:extLst>
                </p:cNvPr>
                <p:cNvSpPr/>
                <p:nvPr/>
              </p:nvSpPr>
              <p:spPr>
                <a:xfrm>
                  <a:off x="1101154" y="3956855"/>
                  <a:ext cx="5012128" cy="340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49" name="Grup 48">
                <a:extLst>
                  <a:ext uri="{FF2B5EF4-FFF2-40B4-BE49-F238E27FC236}">
                    <a16:creationId xmlns:a16="http://schemas.microsoft.com/office/drawing/2014/main" id="{E579B49A-0FDC-4919-9B6E-5C96530CA49A}"/>
                  </a:ext>
                </a:extLst>
              </p:cNvPr>
              <p:cNvGrpSpPr/>
              <p:nvPr/>
            </p:nvGrpSpPr>
            <p:grpSpPr>
              <a:xfrm rot="5400000">
                <a:off x="6462560" y="1862854"/>
                <a:ext cx="2392176" cy="1487978"/>
                <a:chOff x="1122218" y="3167149"/>
                <a:chExt cx="4973792" cy="1487978"/>
              </a:xfrm>
            </p:grpSpPr>
            <p:sp>
              <p:nvSpPr>
                <p:cNvPr id="50" name="Dikdörtgen 49">
                  <a:extLst>
                    <a:ext uri="{FF2B5EF4-FFF2-40B4-BE49-F238E27FC236}">
                      <a16:creationId xmlns:a16="http://schemas.microsoft.com/office/drawing/2014/main" id="{235610D3-F44D-4729-BDA2-505230634B12}"/>
                    </a:ext>
                  </a:extLst>
                </p:cNvPr>
                <p:cNvSpPr/>
                <p:nvPr/>
              </p:nvSpPr>
              <p:spPr>
                <a:xfrm>
                  <a:off x="1122218" y="3167149"/>
                  <a:ext cx="4973782" cy="1487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1" algn="ctr"/>
                  <a:r>
                    <a:rPr lang="tr-TR" b="1" dirty="0">
                      <a:solidFill>
                        <a:schemeClr val="tx1"/>
                      </a:solidFill>
                      <a:latin typeface="Cambria" panose="02040503050406030204" pitchFamily="18" charset="0"/>
                      <a:ea typeface="Cambria" panose="02040503050406030204" pitchFamily="18" charset="0"/>
                    </a:rPr>
                    <a:t>y</a:t>
                  </a:r>
                  <a:endParaRPr lang="tr-TR" dirty="0">
                    <a:solidFill>
                      <a:schemeClr val="tx1"/>
                    </a:solidFill>
                  </a:endParaRPr>
                </a:p>
              </p:txBody>
            </p:sp>
            <p:sp>
              <p:nvSpPr>
                <p:cNvPr id="51" name="Dikdörtgen 50">
                  <a:extLst>
                    <a:ext uri="{FF2B5EF4-FFF2-40B4-BE49-F238E27FC236}">
                      <a16:creationId xmlns:a16="http://schemas.microsoft.com/office/drawing/2014/main" id="{31039761-2A65-46F1-95C2-80A7DD2C66B3}"/>
                    </a:ext>
                  </a:extLst>
                </p:cNvPr>
                <p:cNvSpPr/>
                <p:nvPr/>
              </p:nvSpPr>
              <p:spPr>
                <a:xfrm>
                  <a:off x="1122219" y="3904005"/>
                  <a:ext cx="4973791" cy="340822"/>
                </a:xfrm>
                <a:prstGeom prst="rect">
                  <a:avLst/>
                </a:prstGeom>
                <a:solidFill>
                  <a:srgbClr val="AFB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sp>
          <p:nvSpPr>
            <p:cNvPr id="30" name="Metin kutusu 29">
              <a:extLst>
                <a:ext uri="{FF2B5EF4-FFF2-40B4-BE49-F238E27FC236}">
                  <a16:creationId xmlns:a16="http://schemas.microsoft.com/office/drawing/2014/main" id="{10E83E54-8B2D-4A8E-9345-368BB6161F47}"/>
                </a:ext>
              </a:extLst>
            </p:cNvPr>
            <p:cNvSpPr txBox="1"/>
            <p:nvPr/>
          </p:nvSpPr>
          <p:spPr>
            <a:xfrm>
              <a:off x="1704468" y="1602819"/>
              <a:ext cx="728084" cy="369332"/>
            </a:xfrm>
            <a:prstGeom prst="rect">
              <a:avLst/>
            </a:prstGeom>
            <a:noFill/>
          </p:spPr>
          <p:txBody>
            <a:bodyPr wrap="none" rtlCol="0">
              <a:spAutoFit/>
            </a:bodyPr>
            <a:lstStyle/>
            <a:p>
              <a:r>
                <a:rPr lang="tr-TR" b="1" dirty="0">
                  <a:solidFill>
                    <a:schemeClr val="bg1"/>
                  </a:solidFill>
                  <a:latin typeface="Cambria" panose="02040503050406030204" pitchFamily="18" charset="0"/>
                  <a:ea typeface="Cambria" panose="02040503050406030204" pitchFamily="18" charset="0"/>
                </a:rPr>
                <a:t>x.y=z</a:t>
              </a:r>
            </a:p>
          </p:txBody>
        </p:sp>
        <p:sp>
          <p:nvSpPr>
            <p:cNvPr id="31" name="Sağ Ayraç 30">
              <a:extLst>
                <a:ext uri="{FF2B5EF4-FFF2-40B4-BE49-F238E27FC236}">
                  <a16:creationId xmlns:a16="http://schemas.microsoft.com/office/drawing/2014/main" id="{207C9849-CBDA-4C98-8A18-E461B6D7E348}"/>
                </a:ext>
              </a:extLst>
            </p:cNvPr>
            <p:cNvSpPr/>
            <p:nvPr/>
          </p:nvSpPr>
          <p:spPr>
            <a:xfrm rot="10800000">
              <a:off x="1504603" y="3455466"/>
              <a:ext cx="146574" cy="1158095"/>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32" name="Sağ Ayraç 31">
              <a:extLst>
                <a:ext uri="{FF2B5EF4-FFF2-40B4-BE49-F238E27FC236}">
                  <a16:creationId xmlns:a16="http://schemas.microsoft.com/office/drawing/2014/main" id="{77C0FF74-63B1-4E88-AC74-2375D67C831B}"/>
                </a:ext>
              </a:extLst>
            </p:cNvPr>
            <p:cNvSpPr/>
            <p:nvPr/>
          </p:nvSpPr>
          <p:spPr>
            <a:xfrm rot="5400000">
              <a:off x="2559172" y="3818325"/>
              <a:ext cx="146074" cy="1855481"/>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33" name="Sağ Ayraç 32">
              <a:extLst>
                <a:ext uri="{FF2B5EF4-FFF2-40B4-BE49-F238E27FC236}">
                  <a16:creationId xmlns:a16="http://schemas.microsoft.com/office/drawing/2014/main" id="{6D3E18E9-E9FE-48F3-BE39-EF8C6C88C422}"/>
                </a:ext>
              </a:extLst>
            </p:cNvPr>
            <p:cNvSpPr/>
            <p:nvPr/>
          </p:nvSpPr>
          <p:spPr>
            <a:xfrm rot="16200000">
              <a:off x="4065711" y="911569"/>
              <a:ext cx="146574" cy="1158095"/>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34" name="Sağ Ayraç 33">
              <a:extLst>
                <a:ext uri="{FF2B5EF4-FFF2-40B4-BE49-F238E27FC236}">
                  <a16:creationId xmlns:a16="http://schemas.microsoft.com/office/drawing/2014/main" id="{02BB2C27-8843-453C-A7B2-7EC4C88C78A2}"/>
                </a:ext>
              </a:extLst>
            </p:cNvPr>
            <p:cNvSpPr/>
            <p:nvPr/>
          </p:nvSpPr>
          <p:spPr>
            <a:xfrm rot="10800000">
              <a:off x="3384323" y="1602819"/>
              <a:ext cx="141684" cy="1799712"/>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dirty="0"/>
            </a:p>
          </p:txBody>
        </p:sp>
        <p:sp>
          <p:nvSpPr>
            <p:cNvPr id="35" name="Metin kutusu 34">
              <a:extLst>
                <a:ext uri="{FF2B5EF4-FFF2-40B4-BE49-F238E27FC236}">
                  <a16:creationId xmlns:a16="http://schemas.microsoft.com/office/drawing/2014/main" id="{F3578113-6AF6-49C2-9B5F-D30E30BC882E}"/>
                </a:ext>
              </a:extLst>
            </p:cNvPr>
            <p:cNvSpPr txBox="1"/>
            <p:nvPr/>
          </p:nvSpPr>
          <p:spPr>
            <a:xfrm>
              <a:off x="1150380" y="3815116"/>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a</a:t>
              </a:r>
            </a:p>
          </p:txBody>
        </p:sp>
        <p:sp>
          <p:nvSpPr>
            <p:cNvPr id="36" name="Metin kutusu 35">
              <a:extLst>
                <a:ext uri="{FF2B5EF4-FFF2-40B4-BE49-F238E27FC236}">
                  <a16:creationId xmlns:a16="http://schemas.microsoft.com/office/drawing/2014/main" id="{CF9711C7-386F-4A41-ADB3-E509EA96FDC4}"/>
                </a:ext>
              </a:extLst>
            </p:cNvPr>
            <p:cNvSpPr txBox="1"/>
            <p:nvPr/>
          </p:nvSpPr>
          <p:spPr>
            <a:xfrm>
              <a:off x="2476557" y="4858861"/>
              <a:ext cx="311304"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b</a:t>
              </a:r>
            </a:p>
          </p:txBody>
        </p:sp>
        <p:sp>
          <p:nvSpPr>
            <p:cNvPr id="37" name="Metin kutusu 36">
              <a:extLst>
                <a:ext uri="{FF2B5EF4-FFF2-40B4-BE49-F238E27FC236}">
                  <a16:creationId xmlns:a16="http://schemas.microsoft.com/office/drawing/2014/main" id="{3E1BF1F3-5658-4499-9BE1-82F37F071C64}"/>
                </a:ext>
              </a:extLst>
            </p:cNvPr>
            <p:cNvSpPr txBox="1"/>
            <p:nvPr/>
          </p:nvSpPr>
          <p:spPr>
            <a:xfrm>
              <a:off x="3990560" y="1033131"/>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c</a:t>
              </a:r>
            </a:p>
          </p:txBody>
        </p:sp>
        <p:sp>
          <p:nvSpPr>
            <p:cNvPr id="38" name="Metin kutusu 37">
              <a:extLst>
                <a:ext uri="{FF2B5EF4-FFF2-40B4-BE49-F238E27FC236}">
                  <a16:creationId xmlns:a16="http://schemas.microsoft.com/office/drawing/2014/main" id="{D5D54D5A-4AB3-4584-99D1-0A8D1E1D208C}"/>
                </a:ext>
              </a:extLst>
            </p:cNvPr>
            <p:cNvSpPr txBox="1"/>
            <p:nvPr/>
          </p:nvSpPr>
          <p:spPr>
            <a:xfrm>
              <a:off x="3022146" y="2318009"/>
              <a:ext cx="31290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b</a:t>
              </a:r>
            </a:p>
          </p:txBody>
        </p:sp>
        <p:sp>
          <p:nvSpPr>
            <p:cNvPr id="39" name="Metin kutusu 38">
              <a:extLst>
                <a:ext uri="{FF2B5EF4-FFF2-40B4-BE49-F238E27FC236}">
                  <a16:creationId xmlns:a16="http://schemas.microsoft.com/office/drawing/2014/main" id="{3EDD520B-695D-495A-86AC-98C5F440D5EE}"/>
                </a:ext>
              </a:extLst>
            </p:cNvPr>
            <p:cNvSpPr txBox="1"/>
            <p:nvPr/>
          </p:nvSpPr>
          <p:spPr>
            <a:xfrm>
              <a:off x="3657808" y="4273965"/>
              <a:ext cx="607859" cy="338554"/>
            </a:xfrm>
            <a:prstGeom prst="rect">
              <a:avLst/>
            </a:prstGeom>
            <a:noFill/>
          </p:spPr>
          <p:txBody>
            <a:bodyPr wrap="none" rtlCol="0">
              <a:spAutoFit/>
            </a:bodyPr>
            <a:lstStyle/>
            <a:p>
              <a:r>
                <a:rPr lang="tr-TR" sz="1600" b="1" dirty="0">
                  <a:solidFill>
                    <a:schemeClr val="bg1"/>
                  </a:solidFill>
                  <a:latin typeface="Cambria" panose="02040503050406030204" pitchFamily="18" charset="0"/>
                  <a:ea typeface="Cambria" panose="02040503050406030204" pitchFamily="18" charset="0"/>
                </a:rPr>
                <a:t>z[i,j]</a:t>
              </a:r>
            </a:p>
          </p:txBody>
        </p:sp>
        <p:sp>
          <p:nvSpPr>
            <p:cNvPr id="40" name="Sağ Ayraç 39">
              <a:extLst>
                <a:ext uri="{FF2B5EF4-FFF2-40B4-BE49-F238E27FC236}">
                  <a16:creationId xmlns:a16="http://schemas.microsoft.com/office/drawing/2014/main" id="{74BD4FE1-B715-4215-8414-039BBA7E28D4}"/>
                </a:ext>
              </a:extLst>
            </p:cNvPr>
            <p:cNvSpPr/>
            <p:nvPr/>
          </p:nvSpPr>
          <p:spPr>
            <a:xfrm>
              <a:off x="4781431" y="3455466"/>
              <a:ext cx="141684" cy="1158095"/>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41" name="Sağ Ayraç 40">
              <a:extLst>
                <a:ext uri="{FF2B5EF4-FFF2-40B4-BE49-F238E27FC236}">
                  <a16:creationId xmlns:a16="http://schemas.microsoft.com/office/drawing/2014/main" id="{D1B3A963-7F88-41FF-9B9B-037DD5F1140A}"/>
                </a:ext>
              </a:extLst>
            </p:cNvPr>
            <p:cNvSpPr/>
            <p:nvPr/>
          </p:nvSpPr>
          <p:spPr>
            <a:xfrm rot="5400000">
              <a:off x="4074565" y="4167077"/>
              <a:ext cx="141684" cy="1145277"/>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42" name="Metin kutusu 41">
              <a:extLst>
                <a:ext uri="{FF2B5EF4-FFF2-40B4-BE49-F238E27FC236}">
                  <a16:creationId xmlns:a16="http://schemas.microsoft.com/office/drawing/2014/main" id="{61355860-D74E-4C75-A2D4-EFFCC4114E34}"/>
                </a:ext>
              </a:extLst>
            </p:cNvPr>
            <p:cNvSpPr txBox="1"/>
            <p:nvPr/>
          </p:nvSpPr>
          <p:spPr>
            <a:xfrm>
              <a:off x="4980151" y="3815116"/>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a</a:t>
              </a:r>
            </a:p>
          </p:txBody>
        </p:sp>
        <p:sp>
          <p:nvSpPr>
            <p:cNvPr id="43" name="Metin kutusu 42">
              <a:extLst>
                <a:ext uri="{FF2B5EF4-FFF2-40B4-BE49-F238E27FC236}">
                  <a16:creationId xmlns:a16="http://schemas.microsoft.com/office/drawing/2014/main" id="{6E2BCC46-5C50-479A-B2F5-0B1EAA7BC23E}"/>
                </a:ext>
              </a:extLst>
            </p:cNvPr>
            <p:cNvSpPr txBox="1"/>
            <p:nvPr/>
          </p:nvSpPr>
          <p:spPr>
            <a:xfrm>
              <a:off x="3996969" y="4777691"/>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c</a:t>
              </a:r>
            </a:p>
          </p:txBody>
        </p:sp>
      </p:grpSp>
      <p:grpSp>
        <p:nvGrpSpPr>
          <p:cNvPr id="3" name="Grup 2">
            <a:extLst>
              <a:ext uri="{FF2B5EF4-FFF2-40B4-BE49-F238E27FC236}">
                <a16:creationId xmlns:a16="http://schemas.microsoft.com/office/drawing/2014/main" id="{87804CB6-68B1-FA8B-E7A0-D79E1A9B1835}"/>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4D6DE16B-434E-03C2-8712-7EC68FB24E5F}"/>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3E7C3EB5-DC90-C15E-64AD-CB4BE1361A9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8C5857D3-46CC-88BB-4FBC-6870019F0267}"/>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2A68A799-B72C-EDD7-2DD9-56B6516A2DC6}"/>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93B058EC-1AA4-04E3-862C-54F97A39FB76}"/>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C9002873-BE2B-532E-EFCF-8C328DE461C2}"/>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3643995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73A6EF8B-9128-4FED-B497-D462C11AABB1}"/>
              </a:ext>
            </a:extLst>
          </p:cNvPr>
          <p:cNvSpPr txBox="1"/>
          <p:nvPr/>
        </p:nvSpPr>
        <p:spPr>
          <a:xfrm>
            <a:off x="417667" y="1017748"/>
            <a:ext cx="1024073"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Input</a:t>
            </a:r>
            <a:endParaRPr lang="tr-TR" sz="2000" b="1" dirty="0">
              <a:solidFill>
                <a:srgbClr val="00E0F0"/>
              </a:solidFill>
              <a:latin typeface="Bahnschrift SemiLight Condensed" panose="020B0502040204020203" pitchFamily="34" charset="0"/>
            </a:endParaRPr>
          </a:p>
        </p:txBody>
      </p:sp>
      <p:graphicFrame>
        <p:nvGraphicFramePr>
          <p:cNvPr id="5" name="Tablo 5">
            <a:extLst>
              <a:ext uri="{FF2B5EF4-FFF2-40B4-BE49-F238E27FC236}">
                <a16:creationId xmlns:a16="http://schemas.microsoft.com/office/drawing/2014/main" id="{207523B3-F323-424B-BFA2-68EED3CA5971}"/>
              </a:ext>
            </a:extLst>
          </p:cNvPr>
          <p:cNvGraphicFramePr>
            <a:graphicFrameLocks noGrp="1"/>
          </p:cNvGraphicFramePr>
          <p:nvPr>
            <p:extLst>
              <p:ext uri="{D42A27DB-BD31-4B8C-83A1-F6EECF244321}">
                <p14:modId xmlns:p14="http://schemas.microsoft.com/office/powerpoint/2010/main" val="3985473145"/>
              </p:ext>
            </p:extLst>
          </p:nvPr>
        </p:nvGraphicFramePr>
        <p:xfrm>
          <a:off x="2071859" y="1800420"/>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bl>
          </a:graphicData>
        </a:graphic>
      </p:graphicFrame>
      <p:sp>
        <p:nvSpPr>
          <p:cNvPr id="16" name="Metin kutusu 15">
            <a:extLst>
              <a:ext uri="{FF2B5EF4-FFF2-40B4-BE49-F238E27FC236}">
                <a16:creationId xmlns:a16="http://schemas.microsoft.com/office/drawing/2014/main" id="{274296F6-FC28-4BF6-8E51-851FA074CB27}"/>
              </a:ext>
            </a:extLst>
          </p:cNvPr>
          <p:cNvSpPr txBox="1"/>
          <p:nvPr/>
        </p:nvSpPr>
        <p:spPr>
          <a:xfrm>
            <a:off x="418184" y="1638085"/>
            <a:ext cx="113213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Embedding</a:t>
            </a:r>
            <a:endParaRPr lang="tr-TR" sz="2000" b="1" dirty="0">
              <a:solidFill>
                <a:srgbClr val="00E0F0"/>
              </a:solidFill>
              <a:latin typeface="Bahnschrift SemiLight Condensed" panose="020B0502040204020203" pitchFamily="34" charset="0"/>
            </a:endParaRPr>
          </a:p>
        </p:txBody>
      </p:sp>
      <p:graphicFrame>
        <p:nvGraphicFramePr>
          <p:cNvPr id="20" name="Tablo 5">
            <a:extLst>
              <a:ext uri="{FF2B5EF4-FFF2-40B4-BE49-F238E27FC236}">
                <a16:creationId xmlns:a16="http://schemas.microsoft.com/office/drawing/2014/main" id="{9629B70C-8C0F-4730-A0B0-7FB9C318342C}"/>
              </a:ext>
            </a:extLst>
          </p:cNvPr>
          <p:cNvGraphicFramePr>
            <a:graphicFrameLocks noGrp="1"/>
          </p:cNvGraphicFramePr>
          <p:nvPr>
            <p:extLst>
              <p:ext uri="{D42A27DB-BD31-4B8C-83A1-F6EECF244321}">
                <p14:modId xmlns:p14="http://schemas.microsoft.com/office/powerpoint/2010/main" val="2767660519"/>
              </p:ext>
            </p:extLst>
          </p:nvPr>
        </p:nvGraphicFramePr>
        <p:xfrm>
          <a:off x="7058805" y="1800420"/>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bl>
          </a:graphicData>
        </a:graphic>
      </p:graphicFrame>
      <p:graphicFrame>
        <p:nvGraphicFramePr>
          <p:cNvPr id="21" name="Tablo 5">
            <a:extLst>
              <a:ext uri="{FF2B5EF4-FFF2-40B4-BE49-F238E27FC236}">
                <a16:creationId xmlns:a16="http://schemas.microsoft.com/office/drawing/2014/main" id="{54C9B7B1-117B-4E66-9BFF-CADB3AD4AC0F}"/>
              </a:ext>
            </a:extLst>
          </p:cNvPr>
          <p:cNvGraphicFramePr>
            <a:graphicFrameLocks noGrp="1"/>
          </p:cNvGraphicFramePr>
          <p:nvPr>
            <p:extLst>
              <p:ext uri="{D42A27DB-BD31-4B8C-83A1-F6EECF244321}">
                <p14:modId xmlns:p14="http://schemas.microsoft.com/office/powerpoint/2010/main" val="4102872930"/>
              </p:ext>
            </p:extLst>
          </p:nvPr>
        </p:nvGraphicFramePr>
        <p:xfrm>
          <a:off x="4565332" y="1800420"/>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bl>
          </a:graphicData>
        </a:graphic>
      </p:graphicFrame>
      <p:sp>
        <p:nvSpPr>
          <p:cNvPr id="22" name="Metin kutusu 21">
            <a:extLst>
              <a:ext uri="{FF2B5EF4-FFF2-40B4-BE49-F238E27FC236}">
                <a16:creationId xmlns:a16="http://schemas.microsoft.com/office/drawing/2014/main" id="{DEE86E6F-0D1A-4EAA-9A51-346A40B76852}"/>
              </a:ext>
            </a:extLst>
          </p:cNvPr>
          <p:cNvSpPr txBox="1"/>
          <p:nvPr/>
        </p:nvSpPr>
        <p:spPr>
          <a:xfrm>
            <a:off x="417665" y="2258422"/>
            <a:ext cx="136125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Queries</a:t>
            </a:r>
            <a:r>
              <a:rPr lang="tr-TR" sz="2000" b="1" dirty="0">
                <a:solidFill>
                  <a:schemeClr val="bg1"/>
                </a:solidFill>
                <a:latin typeface="Bahnschrift SemiLight Condensed" panose="020B0502040204020203" pitchFamily="34" charset="0"/>
              </a:rPr>
              <a:t> (Q)</a:t>
            </a:r>
            <a:endParaRPr lang="tr-TR" sz="2000" b="1" dirty="0">
              <a:solidFill>
                <a:srgbClr val="00E0F0"/>
              </a:solidFill>
              <a:latin typeface="Bahnschrift SemiLight Condensed" panose="020B0502040204020203" pitchFamily="34" charset="0"/>
            </a:endParaRPr>
          </a:p>
        </p:txBody>
      </p:sp>
      <p:sp>
        <p:nvSpPr>
          <p:cNvPr id="23" name="Metin kutusu 22">
            <a:extLst>
              <a:ext uri="{FF2B5EF4-FFF2-40B4-BE49-F238E27FC236}">
                <a16:creationId xmlns:a16="http://schemas.microsoft.com/office/drawing/2014/main" id="{D74F312A-F847-4C05-B7E1-E987C02274F4}"/>
              </a:ext>
            </a:extLst>
          </p:cNvPr>
          <p:cNvSpPr txBox="1"/>
          <p:nvPr/>
        </p:nvSpPr>
        <p:spPr>
          <a:xfrm>
            <a:off x="417667" y="2878759"/>
            <a:ext cx="136125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Keys</a:t>
            </a:r>
            <a:r>
              <a:rPr lang="tr-TR" sz="2000" b="1" dirty="0">
                <a:solidFill>
                  <a:schemeClr val="bg1"/>
                </a:solidFill>
                <a:latin typeface="Bahnschrift SemiLight Condensed" panose="020B0502040204020203" pitchFamily="34" charset="0"/>
              </a:rPr>
              <a:t> (K)</a:t>
            </a:r>
            <a:endParaRPr lang="tr-TR" sz="2000" b="1" dirty="0">
              <a:solidFill>
                <a:srgbClr val="00E0F0"/>
              </a:solidFill>
              <a:latin typeface="Bahnschrift SemiLight Condensed" panose="020B0502040204020203" pitchFamily="34" charset="0"/>
            </a:endParaRPr>
          </a:p>
        </p:txBody>
      </p:sp>
      <p:sp>
        <p:nvSpPr>
          <p:cNvPr id="24" name="Metin kutusu 23">
            <a:extLst>
              <a:ext uri="{FF2B5EF4-FFF2-40B4-BE49-F238E27FC236}">
                <a16:creationId xmlns:a16="http://schemas.microsoft.com/office/drawing/2014/main" id="{4F7F0F9D-63A4-40D8-BE25-F7B3E18C6F31}"/>
              </a:ext>
            </a:extLst>
          </p:cNvPr>
          <p:cNvSpPr txBox="1"/>
          <p:nvPr/>
        </p:nvSpPr>
        <p:spPr>
          <a:xfrm>
            <a:off x="417665" y="5360107"/>
            <a:ext cx="113213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02CD6031-D212-4E95-9334-B01797A70618}"/>
                  </a:ext>
                </a:extLst>
              </p:cNvPr>
              <p:cNvSpPr txBox="1"/>
              <p:nvPr/>
            </p:nvSpPr>
            <p:spPr>
              <a:xfrm>
                <a:off x="417666" y="4739770"/>
                <a:ext cx="1625655" cy="473281"/>
              </a:xfrm>
              <a:prstGeom prst="rect">
                <a:avLst/>
              </a:prstGeom>
            </p:spPr>
            <p:txBody>
              <a:bodyPr vert="horz" lIns="91440" tIns="45720" rIns="91440" bIns="45720" rtlCol="0" anchor="ctr">
                <a:normAutofit fontScale="77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rad>
                      <m:radPr>
                        <m:degHide m:val="on"/>
                        <m:ctrlPr>
                          <a:rPr lang="tr-TR" sz="2000" b="1" i="1" dirty="0" smtClean="0">
                            <a:solidFill>
                              <a:schemeClr val="bg1"/>
                            </a:solidFill>
                            <a:latin typeface="Cambria Math" panose="02040503050406030204" pitchFamily="18" charset="0"/>
                          </a:rPr>
                        </m:ctrlPr>
                      </m:radPr>
                      <m:deg/>
                      <m:e>
                        <m:sSub>
                          <m:sSubPr>
                            <m:ctrlPr>
                              <a:rPr lang="tr-TR" sz="2000" b="1" i="1" dirty="0" smtClean="0">
                                <a:solidFill>
                                  <a:schemeClr val="bg1"/>
                                </a:solidFill>
                                <a:latin typeface="Cambria Math" panose="02040503050406030204" pitchFamily="18" charset="0"/>
                              </a:rPr>
                            </m:ctrlPr>
                          </m:sSubPr>
                          <m:e>
                            <m:r>
                              <a:rPr lang="tr-TR" sz="2000" b="1" i="1" dirty="0" smtClean="0">
                                <a:solidFill>
                                  <a:schemeClr val="bg1"/>
                                </a:solidFill>
                                <a:latin typeface="Cambria Math" panose="02040503050406030204" pitchFamily="18" charset="0"/>
                              </a:rPr>
                              <m:t>𝒅</m:t>
                            </m:r>
                          </m:e>
                          <m:sub>
                            <m:r>
                              <a:rPr lang="tr-TR" sz="2000" b="1" i="1" dirty="0" smtClean="0">
                                <a:solidFill>
                                  <a:schemeClr val="bg1"/>
                                </a:solidFill>
                                <a:latin typeface="Cambria Math" panose="02040503050406030204" pitchFamily="18" charset="0"/>
                              </a:rPr>
                              <m:t>𝒌</m:t>
                            </m:r>
                          </m:sub>
                        </m:sSub>
                      </m:e>
                    </m:rad>
                  </m:oMath>
                </a14:m>
                <a:r>
                  <a:rPr lang="tr-TR" sz="2000" b="1" dirty="0">
                    <a:solidFill>
                      <a:schemeClr val="bg1"/>
                    </a:solidFill>
                    <a:latin typeface="Bahnschrift SemiLight Condensed" panose="020B0502040204020203" pitchFamily="34" charset="0"/>
                  </a:rPr>
                  <a:t> </a:t>
                </a:r>
                <a:r>
                  <a:rPr lang="tr-TR" sz="2600" b="1" dirty="0">
                    <a:solidFill>
                      <a:schemeClr val="bg1"/>
                    </a:solidFill>
                    <a:latin typeface="Bahnschrift SemiLight Condensed" panose="020B0502040204020203" pitchFamily="34" charset="0"/>
                  </a:rPr>
                  <a:t> Scale</a:t>
                </a:r>
                <a:endParaRPr lang="tr-TR" sz="2000" b="1" dirty="0">
                  <a:solidFill>
                    <a:schemeClr val="bg1"/>
                  </a:solidFill>
                  <a:latin typeface="Bahnschrift SemiLight Condensed" panose="020B0502040204020203" pitchFamily="34" charset="0"/>
                </a:endParaRPr>
              </a:p>
            </p:txBody>
          </p:sp>
        </mc:Choice>
        <mc:Fallback xmlns="">
          <p:sp>
            <p:nvSpPr>
              <p:cNvPr id="25" name="Metin kutusu 24">
                <a:extLst>
                  <a:ext uri="{FF2B5EF4-FFF2-40B4-BE49-F238E27FC236}">
                    <a16:creationId xmlns:a16="http://schemas.microsoft.com/office/drawing/2014/main" id="{02CD6031-D212-4E95-9334-B01797A70618}"/>
                  </a:ext>
                </a:extLst>
              </p:cNvPr>
              <p:cNvSpPr txBox="1">
                <a:spLocks noRot="1" noChangeAspect="1" noMove="1" noResize="1" noEditPoints="1" noAdjustHandles="1" noChangeArrowheads="1" noChangeShapeType="1" noTextEdit="1"/>
              </p:cNvSpPr>
              <p:nvPr/>
            </p:nvSpPr>
            <p:spPr>
              <a:xfrm>
                <a:off x="417666" y="4739770"/>
                <a:ext cx="1625655" cy="473281"/>
              </a:xfrm>
              <a:prstGeom prst="rect">
                <a:avLst/>
              </a:prstGeom>
              <a:blipFill>
                <a:blip r:embed="rId3"/>
                <a:stretch>
                  <a:fillRect b="-19481"/>
                </a:stretch>
              </a:blipFill>
            </p:spPr>
            <p:txBody>
              <a:bodyPr/>
              <a:lstStyle/>
              <a:p>
                <a:r>
                  <a:rPr lang="tr-TR">
                    <a:noFill/>
                  </a:rPr>
                  <a:t> </a:t>
                </a:r>
              </a:p>
            </p:txBody>
          </p:sp>
        </mc:Fallback>
      </mc:AlternateContent>
      <p:sp>
        <p:nvSpPr>
          <p:cNvPr id="26" name="Metin kutusu 25">
            <a:extLst>
              <a:ext uri="{FF2B5EF4-FFF2-40B4-BE49-F238E27FC236}">
                <a16:creationId xmlns:a16="http://schemas.microsoft.com/office/drawing/2014/main" id="{95ED89BE-21F1-4871-BCF4-0DA281A8CC67}"/>
              </a:ext>
            </a:extLst>
          </p:cNvPr>
          <p:cNvSpPr txBox="1"/>
          <p:nvPr/>
        </p:nvSpPr>
        <p:spPr>
          <a:xfrm>
            <a:off x="417667" y="4119433"/>
            <a:ext cx="151708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Attention</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Score</a:t>
            </a:r>
            <a:endParaRPr lang="tr-TR" sz="2000" b="1" dirty="0">
              <a:solidFill>
                <a:srgbClr val="00E0F0"/>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7437F6D1-033B-4F22-BA79-36EDF9185EC1}"/>
              </a:ext>
            </a:extLst>
          </p:cNvPr>
          <p:cNvSpPr txBox="1"/>
          <p:nvPr/>
        </p:nvSpPr>
        <p:spPr>
          <a:xfrm>
            <a:off x="417664" y="5980447"/>
            <a:ext cx="113213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Result</a:t>
            </a:r>
            <a:r>
              <a:rPr lang="tr-TR" sz="2000" b="1" dirty="0">
                <a:solidFill>
                  <a:schemeClr val="bg1"/>
                </a:solidFill>
                <a:latin typeface="Bahnschrift SemiLight Condensed" panose="020B0502040204020203" pitchFamily="34" charset="0"/>
              </a:rPr>
              <a:t> (Z)</a:t>
            </a:r>
          </a:p>
        </p:txBody>
      </p:sp>
      <p:sp>
        <p:nvSpPr>
          <p:cNvPr id="28" name="Metin kutusu 27">
            <a:extLst>
              <a:ext uri="{FF2B5EF4-FFF2-40B4-BE49-F238E27FC236}">
                <a16:creationId xmlns:a16="http://schemas.microsoft.com/office/drawing/2014/main" id="{94B3D393-6786-419B-A897-58C7E0381953}"/>
              </a:ext>
            </a:extLst>
          </p:cNvPr>
          <p:cNvSpPr txBox="1"/>
          <p:nvPr/>
        </p:nvSpPr>
        <p:spPr>
          <a:xfrm>
            <a:off x="7340075" y="1017749"/>
            <a:ext cx="917482" cy="473281"/>
          </a:xfrm>
          <a:prstGeom prst="rect">
            <a:avLst/>
          </a:prstGeom>
        </p:spPr>
        <p:txBody>
          <a:bodyPr vert="horz" lIns="91440" tIns="45720" rIns="91440" bIns="45720" rtlCol="0" anchor="ctr">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attention</a:t>
            </a:r>
            <a:endParaRPr lang="tr-TR" sz="2000" b="1" dirty="0">
              <a:solidFill>
                <a:srgbClr val="00E0F0"/>
              </a:solidFill>
              <a:latin typeface="Bahnschrift SemiLight Condensed" panose="020B0502040204020203" pitchFamily="34" charset="0"/>
            </a:endParaRPr>
          </a:p>
        </p:txBody>
      </p:sp>
      <p:sp>
        <p:nvSpPr>
          <p:cNvPr id="29" name="Metin kutusu 28">
            <a:extLst>
              <a:ext uri="{FF2B5EF4-FFF2-40B4-BE49-F238E27FC236}">
                <a16:creationId xmlns:a16="http://schemas.microsoft.com/office/drawing/2014/main" id="{E3665290-351E-497C-9B59-2F6B4F878D47}"/>
              </a:ext>
            </a:extLst>
          </p:cNvPr>
          <p:cNvSpPr txBox="1"/>
          <p:nvPr/>
        </p:nvSpPr>
        <p:spPr>
          <a:xfrm>
            <a:off x="5030003" y="1021116"/>
            <a:ext cx="1134437" cy="473281"/>
          </a:xfrm>
          <a:prstGeom prst="rect">
            <a:avLst/>
          </a:prstGeom>
        </p:spPr>
        <p:txBody>
          <a:bodyPr vert="horz" lIns="91440" tIns="45720" rIns="91440" bIns="45720" rtlCol="0" anchor="ctr">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dirty="0" err="1">
                <a:solidFill>
                  <a:schemeClr val="bg1"/>
                </a:solidFill>
                <a:latin typeface="Bahnschrift SemiLight Condensed" panose="020B0502040204020203" pitchFamily="34" charset="0"/>
              </a:rPr>
              <a:t>need</a:t>
            </a:r>
            <a:endParaRPr lang="tr-TR" sz="1800" dirty="0">
              <a:solidFill>
                <a:srgbClr val="00E0F0"/>
              </a:solidFill>
              <a:latin typeface="Bahnschrift SemiLight Condensed" panose="020B0502040204020203" pitchFamily="34" charset="0"/>
            </a:endParaRPr>
          </a:p>
        </p:txBody>
      </p:sp>
      <p:sp>
        <p:nvSpPr>
          <p:cNvPr id="30" name="Metin kutusu 29">
            <a:extLst>
              <a:ext uri="{FF2B5EF4-FFF2-40B4-BE49-F238E27FC236}">
                <a16:creationId xmlns:a16="http://schemas.microsoft.com/office/drawing/2014/main" id="{8B28E94C-B258-4E34-854C-F5D205094769}"/>
              </a:ext>
            </a:extLst>
          </p:cNvPr>
          <p:cNvSpPr txBox="1"/>
          <p:nvPr/>
        </p:nvSpPr>
        <p:spPr>
          <a:xfrm>
            <a:off x="2583330" y="1021115"/>
            <a:ext cx="692562"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all</a:t>
            </a:r>
            <a:endParaRPr lang="tr-TR" sz="2000" b="1" dirty="0">
              <a:solidFill>
                <a:srgbClr val="00E0F0"/>
              </a:solidFill>
              <a:latin typeface="Bahnschrift SemiLight Condensed" panose="020B0502040204020203" pitchFamily="34" charset="0"/>
            </a:endParaRPr>
          </a:p>
        </p:txBody>
      </p:sp>
      <p:graphicFrame>
        <p:nvGraphicFramePr>
          <p:cNvPr id="6" name="Tablo 6">
            <a:extLst>
              <a:ext uri="{FF2B5EF4-FFF2-40B4-BE49-F238E27FC236}">
                <a16:creationId xmlns:a16="http://schemas.microsoft.com/office/drawing/2014/main" id="{4A02F75D-6AC5-4A6E-88B3-B1F104D8E86A}"/>
              </a:ext>
            </a:extLst>
          </p:cNvPr>
          <p:cNvGraphicFramePr>
            <a:graphicFrameLocks noGrp="1"/>
          </p:cNvGraphicFramePr>
          <p:nvPr>
            <p:extLst>
              <p:ext uri="{D42A27DB-BD31-4B8C-83A1-F6EECF244321}">
                <p14:modId xmlns:p14="http://schemas.microsoft.com/office/powerpoint/2010/main" val="4247459968"/>
              </p:ext>
            </p:extLst>
          </p:nvPr>
        </p:nvGraphicFramePr>
        <p:xfrm>
          <a:off x="2253371" y="2367099"/>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bl>
          </a:graphicData>
        </a:graphic>
      </p:graphicFrame>
      <p:graphicFrame>
        <p:nvGraphicFramePr>
          <p:cNvPr id="31" name="Tablo 6">
            <a:extLst>
              <a:ext uri="{FF2B5EF4-FFF2-40B4-BE49-F238E27FC236}">
                <a16:creationId xmlns:a16="http://schemas.microsoft.com/office/drawing/2014/main" id="{2E77C0FD-5182-473B-BA85-96180843E035}"/>
              </a:ext>
            </a:extLst>
          </p:cNvPr>
          <p:cNvGraphicFramePr>
            <a:graphicFrameLocks noGrp="1"/>
          </p:cNvGraphicFramePr>
          <p:nvPr>
            <p:extLst>
              <p:ext uri="{D42A27DB-BD31-4B8C-83A1-F6EECF244321}">
                <p14:modId xmlns:p14="http://schemas.microsoft.com/office/powerpoint/2010/main" val="2840109290"/>
              </p:ext>
            </p:extLst>
          </p:nvPr>
        </p:nvGraphicFramePr>
        <p:xfrm>
          <a:off x="4748931" y="2367099"/>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bl>
          </a:graphicData>
        </a:graphic>
      </p:graphicFrame>
      <p:graphicFrame>
        <p:nvGraphicFramePr>
          <p:cNvPr id="32" name="Tablo 6">
            <a:extLst>
              <a:ext uri="{FF2B5EF4-FFF2-40B4-BE49-F238E27FC236}">
                <a16:creationId xmlns:a16="http://schemas.microsoft.com/office/drawing/2014/main" id="{5925EC67-4A9B-4168-A113-7B653723EA13}"/>
              </a:ext>
            </a:extLst>
          </p:cNvPr>
          <p:cNvGraphicFramePr>
            <a:graphicFrameLocks noGrp="1"/>
          </p:cNvGraphicFramePr>
          <p:nvPr>
            <p:extLst>
              <p:ext uri="{D42A27DB-BD31-4B8C-83A1-F6EECF244321}">
                <p14:modId xmlns:p14="http://schemas.microsoft.com/office/powerpoint/2010/main" val="38492495"/>
              </p:ext>
            </p:extLst>
          </p:nvPr>
        </p:nvGraphicFramePr>
        <p:xfrm>
          <a:off x="7244491" y="2367099"/>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bl>
          </a:graphicData>
        </a:graphic>
      </p:graphicFrame>
      <p:graphicFrame>
        <p:nvGraphicFramePr>
          <p:cNvPr id="33" name="Tablo 6">
            <a:extLst>
              <a:ext uri="{FF2B5EF4-FFF2-40B4-BE49-F238E27FC236}">
                <a16:creationId xmlns:a16="http://schemas.microsoft.com/office/drawing/2014/main" id="{E12CE973-C3AE-4BFE-AC3B-D22702B6BEDD}"/>
              </a:ext>
            </a:extLst>
          </p:cNvPr>
          <p:cNvGraphicFramePr>
            <a:graphicFrameLocks noGrp="1"/>
          </p:cNvGraphicFramePr>
          <p:nvPr>
            <p:extLst>
              <p:ext uri="{D42A27DB-BD31-4B8C-83A1-F6EECF244321}">
                <p14:modId xmlns:p14="http://schemas.microsoft.com/office/powerpoint/2010/main" val="1203605981"/>
              </p:ext>
            </p:extLst>
          </p:nvPr>
        </p:nvGraphicFramePr>
        <p:xfrm>
          <a:off x="2253371" y="2974223"/>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bl>
          </a:graphicData>
        </a:graphic>
      </p:graphicFrame>
      <p:graphicFrame>
        <p:nvGraphicFramePr>
          <p:cNvPr id="34" name="Tablo 6">
            <a:extLst>
              <a:ext uri="{FF2B5EF4-FFF2-40B4-BE49-F238E27FC236}">
                <a16:creationId xmlns:a16="http://schemas.microsoft.com/office/drawing/2014/main" id="{F0406340-1139-4273-9477-23D964F4175E}"/>
              </a:ext>
            </a:extLst>
          </p:cNvPr>
          <p:cNvGraphicFramePr>
            <a:graphicFrameLocks noGrp="1"/>
          </p:cNvGraphicFramePr>
          <p:nvPr>
            <p:extLst>
              <p:ext uri="{D42A27DB-BD31-4B8C-83A1-F6EECF244321}">
                <p14:modId xmlns:p14="http://schemas.microsoft.com/office/powerpoint/2010/main" val="2266693658"/>
              </p:ext>
            </p:extLst>
          </p:nvPr>
        </p:nvGraphicFramePr>
        <p:xfrm>
          <a:off x="4748931" y="2974223"/>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bl>
          </a:graphicData>
        </a:graphic>
      </p:graphicFrame>
      <p:graphicFrame>
        <p:nvGraphicFramePr>
          <p:cNvPr id="35" name="Tablo 6">
            <a:extLst>
              <a:ext uri="{FF2B5EF4-FFF2-40B4-BE49-F238E27FC236}">
                <a16:creationId xmlns:a16="http://schemas.microsoft.com/office/drawing/2014/main" id="{745ACD2A-6FD5-4E45-9020-B32A07CD93BC}"/>
              </a:ext>
            </a:extLst>
          </p:cNvPr>
          <p:cNvGraphicFramePr>
            <a:graphicFrameLocks noGrp="1"/>
          </p:cNvGraphicFramePr>
          <p:nvPr>
            <p:extLst>
              <p:ext uri="{D42A27DB-BD31-4B8C-83A1-F6EECF244321}">
                <p14:modId xmlns:p14="http://schemas.microsoft.com/office/powerpoint/2010/main" val="4054477018"/>
              </p:ext>
            </p:extLst>
          </p:nvPr>
        </p:nvGraphicFramePr>
        <p:xfrm>
          <a:off x="7244491" y="2974223"/>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bl>
          </a:graphicData>
        </a:graphic>
      </p:graphicFrame>
      <p:graphicFrame>
        <p:nvGraphicFramePr>
          <p:cNvPr id="36" name="Tablo 6">
            <a:extLst>
              <a:ext uri="{FF2B5EF4-FFF2-40B4-BE49-F238E27FC236}">
                <a16:creationId xmlns:a16="http://schemas.microsoft.com/office/drawing/2014/main" id="{5FFF728F-95C5-41B2-8B76-1292E6CF0B7E}"/>
              </a:ext>
            </a:extLst>
          </p:cNvPr>
          <p:cNvGraphicFramePr>
            <a:graphicFrameLocks noGrp="1"/>
          </p:cNvGraphicFramePr>
          <p:nvPr>
            <p:extLst>
              <p:ext uri="{D42A27DB-BD31-4B8C-83A1-F6EECF244321}">
                <p14:modId xmlns:p14="http://schemas.microsoft.com/office/powerpoint/2010/main" val="2852144858"/>
              </p:ext>
            </p:extLst>
          </p:nvPr>
        </p:nvGraphicFramePr>
        <p:xfrm>
          <a:off x="2253371" y="3581347"/>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extLst>
                  <a:ext uri="{0D108BD9-81ED-4DB2-BD59-A6C34878D82A}">
                    <a16:rowId xmlns:a16="http://schemas.microsoft.com/office/drawing/2014/main" val="2874656550"/>
                  </a:ext>
                </a:extLst>
              </a:tr>
            </a:tbl>
          </a:graphicData>
        </a:graphic>
      </p:graphicFrame>
      <p:graphicFrame>
        <p:nvGraphicFramePr>
          <p:cNvPr id="37" name="Tablo 6">
            <a:extLst>
              <a:ext uri="{FF2B5EF4-FFF2-40B4-BE49-F238E27FC236}">
                <a16:creationId xmlns:a16="http://schemas.microsoft.com/office/drawing/2014/main" id="{32ED1462-3B1B-4B32-B56C-EA2742941922}"/>
              </a:ext>
            </a:extLst>
          </p:cNvPr>
          <p:cNvGraphicFramePr>
            <a:graphicFrameLocks noGrp="1"/>
          </p:cNvGraphicFramePr>
          <p:nvPr>
            <p:extLst>
              <p:ext uri="{D42A27DB-BD31-4B8C-83A1-F6EECF244321}">
                <p14:modId xmlns:p14="http://schemas.microsoft.com/office/powerpoint/2010/main" val="1336633109"/>
              </p:ext>
            </p:extLst>
          </p:nvPr>
        </p:nvGraphicFramePr>
        <p:xfrm>
          <a:off x="4748931" y="3581347"/>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2874656550"/>
                  </a:ext>
                </a:extLst>
              </a:tr>
            </a:tbl>
          </a:graphicData>
        </a:graphic>
      </p:graphicFrame>
      <p:graphicFrame>
        <p:nvGraphicFramePr>
          <p:cNvPr id="38" name="Tablo 6">
            <a:extLst>
              <a:ext uri="{FF2B5EF4-FFF2-40B4-BE49-F238E27FC236}">
                <a16:creationId xmlns:a16="http://schemas.microsoft.com/office/drawing/2014/main" id="{340589AA-0970-4DEA-9E15-1D8FCD5ECC6C}"/>
              </a:ext>
            </a:extLst>
          </p:cNvPr>
          <p:cNvGraphicFramePr>
            <a:graphicFrameLocks noGrp="1"/>
          </p:cNvGraphicFramePr>
          <p:nvPr>
            <p:extLst>
              <p:ext uri="{D42A27DB-BD31-4B8C-83A1-F6EECF244321}">
                <p14:modId xmlns:p14="http://schemas.microsoft.com/office/powerpoint/2010/main" val="629633950"/>
              </p:ext>
            </p:extLst>
          </p:nvPr>
        </p:nvGraphicFramePr>
        <p:xfrm>
          <a:off x="7244491" y="3581347"/>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extLst>
                  <a:ext uri="{0D108BD9-81ED-4DB2-BD59-A6C34878D82A}">
                    <a16:rowId xmlns:a16="http://schemas.microsoft.com/office/drawing/2014/main" val="2874656550"/>
                  </a:ext>
                </a:extLst>
              </a:tr>
            </a:tbl>
          </a:graphicData>
        </a:graphic>
      </p:graphicFrame>
      <p:sp>
        <p:nvSpPr>
          <p:cNvPr id="39" name="Metin kutusu 38">
            <a:extLst>
              <a:ext uri="{FF2B5EF4-FFF2-40B4-BE49-F238E27FC236}">
                <a16:creationId xmlns:a16="http://schemas.microsoft.com/office/drawing/2014/main" id="{2548D112-EAA2-453B-84BE-3F93091AE897}"/>
              </a:ext>
            </a:extLst>
          </p:cNvPr>
          <p:cNvSpPr txBox="1"/>
          <p:nvPr/>
        </p:nvSpPr>
        <p:spPr>
          <a:xfrm>
            <a:off x="417664" y="3499096"/>
            <a:ext cx="126150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Values</a:t>
            </a:r>
            <a:r>
              <a:rPr lang="tr-TR" sz="2000" b="1" dirty="0">
                <a:solidFill>
                  <a:schemeClr val="bg1"/>
                </a:solidFill>
                <a:latin typeface="Bahnschrift SemiLight Condensed" panose="020B0502040204020203" pitchFamily="34" charset="0"/>
              </a:rPr>
              <a:t> (V)</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3792890D-9429-4637-8DC1-7E48E94C026A}"/>
                  </a:ext>
                </a:extLst>
              </p:cNvPr>
              <p:cNvSpPr txBox="1"/>
              <p:nvPr/>
            </p:nvSpPr>
            <p:spPr>
              <a:xfrm>
                <a:off x="2188457" y="411943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𝐪</m:t>
                        </m:r>
                      </m:e>
                      <m:sub>
                        <m:r>
                          <a:rPr lang="tr-TR" sz="2000" b="1" i="0" smtClean="0">
                            <a:solidFill>
                              <a:srgbClr val="DFC0F3"/>
                            </a:solidFill>
                            <a:latin typeface="Cambria Math" panose="02040503050406030204" pitchFamily="18" charset="0"/>
                          </a:rPr>
                          <m:t>𝟐</m:t>
                        </m:r>
                      </m:sub>
                    </m:sSub>
                    <m:r>
                      <a:rPr lang="tr-TR" sz="2000" b="1" i="0" smtClean="0">
                        <a:solidFill>
                          <a:schemeClr val="bg1"/>
                        </a:solidFill>
                        <a:latin typeface="Cambria Math" panose="02040503050406030204" pitchFamily="18" charset="0"/>
                      </a:rPr>
                      <m:t>.</m:t>
                    </m:r>
                    <m:sSub>
                      <m:sSubPr>
                        <m:ctrlPr>
                          <a:rPr lang="tr-TR" sz="2000" b="1" i="1" smtClean="0">
                            <a:solidFill>
                              <a:srgbClr val="FBC02D"/>
                            </a:solidFill>
                            <a:latin typeface="Cambria Math" panose="02040503050406030204" pitchFamily="18" charset="0"/>
                          </a:rPr>
                        </m:ctrlPr>
                      </m:sSubPr>
                      <m:e>
                        <m:r>
                          <a:rPr lang="tr-TR" sz="2000" b="1" i="0" smtClean="0">
                            <a:solidFill>
                              <a:srgbClr val="FBC02D"/>
                            </a:solidFill>
                            <a:latin typeface="Cambria Math" panose="02040503050406030204" pitchFamily="18" charset="0"/>
                          </a:rPr>
                          <m:t>𝐤</m:t>
                        </m:r>
                      </m:e>
                      <m:sub>
                        <m:r>
                          <a:rPr lang="tr-TR" sz="2000" b="1" i="0">
                            <a:solidFill>
                              <a:srgbClr val="FBC02D"/>
                            </a:solidFill>
                            <a:latin typeface="Cambria Math" panose="02040503050406030204" pitchFamily="18" charset="0"/>
                          </a:rPr>
                          <m:t>𝟏</m:t>
                        </m:r>
                      </m:sub>
                    </m:sSub>
                  </m:oMath>
                </a14:m>
                <a:r>
                  <a:rPr lang="tr-TR" sz="2000" b="1" dirty="0">
                    <a:solidFill>
                      <a:schemeClr val="bg1"/>
                    </a:solidFill>
                    <a:latin typeface="Bahnschrift SemiLight Condensed" panose="020B0502040204020203" pitchFamily="34" charset="0"/>
                  </a:rPr>
                  <a:t>= </a:t>
                </a:r>
                <a:r>
                  <a:rPr lang="tr-TR" sz="2000" b="1" dirty="0">
                    <a:solidFill>
                      <a:srgbClr val="E0DA62"/>
                    </a:solidFill>
                    <a:latin typeface="Bahnschrift SemiLight Condensed" panose="020B0502040204020203" pitchFamily="34" charset="0"/>
                  </a:rPr>
                  <a:t>48</a:t>
                </a:r>
              </a:p>
            </p:txBody>
          </p:sp>
        </mc:Choice>
        <mc:Fallback xmlns="">
          <p:sp>
            <p:nvSpPr>
              <p:cNvPr id="40" name="Metin kutusu 39">
                <a:extLst>
                  <a:ext uri="{FF2B5EF4-FFF2-40B4-BE49-F238E27FC236}">
                    <a16:creationId xmlns:a16="http://schemas.microsoft.com/office/drawing/2014/main" id="{3792890D-9429-4637-8DC1-7E48E94C026A}"/>
                  </a:ext>
                </a:extLst>
              </p:cNvPr>
              <p:cNvSpPr txBox="1">
                <a:spLocks noRot="1" noChangeAspect="1" noMove="1" noResize="1" noEditPoints="1" noAdjustHandles="1" noChangeArrowheads="1" noChangeShapeType="1" noTextEdit="1"/>
              </p:cNvSpPr>
              <p:nvPr/>
            </p:nvSpPr>
            <p:spPr>
              <a:xfrm>
                <a:off x="2188457" y="4119431"/>
                <a:ext cx="1231428" cy="473281"/>
              </a:xfrm>
              <a:prstGeom prst="rect">
                <a:avLst/>
              </a:prstGeom>
              <a:blipFill>
                <a:blip r:embed="rId4"/>
                <a:stretch>
                  <a:fillRect l="-495" r="-1485" b="-2467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D44DE558-C27C-4BF9-A1D3-BC3E0E68D4B8}"/>
                  </a:ext>
                </a:extLst>
              </p:cNvPr>
              <p:cNvSpPr txBox="1"/>
              <p:nvPr/>
            </p:nvSpPr>
            <p:spPr>
              <a:xfrm>
                <a:off x="4684017" y="4119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𝐪</m:t>
                        </m:r>
                      </m:e>
                      <m:sub>
                        <m:r>
                          <a:rPr lang="tr-TR" sz="2000" b="1" i="0" smtClean="0">
                            <a:solidFill>
                              <a:srgbClr val="DFC0F3"/>
                            </a:solidFill>
                            <a:latin typeface="Cambria Math" panose="02040503050406030204" pitchFamily="18" charset="0"/>
                          </a:rPr>
                          <m:t>𝟐</m:t>
                        </m:r>
                      </m:sub>
                    </m:sSub>
                    <m:r>
                      <a:rPr lang="tr-TR" sz="2000" b="1" i="0" smtClean="0">
                        <a:solidFill>
                          <a:schemeClr val="bg1"/>
                        </a:solidFill>
                        <a:latin typeface="Cambria Math" panose="02040503050406030204" pitchFamily="18" charset="0"/>
                      </a:rPr>
                      <m:t>.</m:t>
                    </m:r>
                    <m:sSub>
                      <m:sSubPr>
                        <m:ctrlPr>
                          <a:rPr lang="tr-TR" sz="2000" b="1" i="1" smtClean="0">
                            <a:solidFill>
                              <a:srgbClr val="FBC02D"/>
                            </a:solidFill>
                            <a:latin typeface="Cambria Math" panose="02040503050406030204" pitchFamily="18" charset="0"/>
                          </a:rPr>
                        </m:ctrlPr>
                      </m:sSubPr>
                      <m:e>
                        <m:r>
                          <a:rPr lang="tr-TR" sz="2000" b="1" i="0" smtClean="0">
                            <a:solidFill>
                              <a:srgbClr val="FBC02D"/>
                            </a:solidFill>
                            <a:latin typeface="Cambria Math" panose="02040503050406030204" pitchFamily="18" charset="0"/>
                          </a:rPr>
                          <m:t>𝐤</m:t>
                        </m:r>
                      </m:e>
                      <m:sub>
                        <m:r>
                          <a:rPr lang="tr-TR" sz="2000" b="1" i="0" smtClean="0">
                            <a:solidFill>
                              <a:srgbClr val="FBC02D"/>
                            </a:solidFill>
                            <a:latin typeface="Cambria Math" panose="02040503050406030204" pitchFamily="18" charset="0"/>
                          </a:rPr>
                          <m:t>𝟐</m:t>
                        </m:r>
                      </m:sub>
                    </m:sSub>
                  </m:oMath>
                </a14:m>
                <a:r>
                  <a:rPr lang="tr-TR" sz="2000" b="1" dirty="0">
                    <a:solidFill>
                      <a:schemeClr val="bg1"/>
                    </a:solidFill>
                    <a:latin typeface="Bahnschrift SemiLight Condensed" panose="020B0502040204020203" pitchFamily="34" charset="0"/>
                  </a:rPr>
                  <a:t>= </a:t>
                </a:r>
                <a:r>
                  <a:rPr lang="tr-TR" sz="2000" b="1" dirty="0">
                    <a:solidFill>
                      <a:srgbClr val="E0DA62"/>
                    </a:solidFill>
                    <a:latin typeface="Bahnschrift SemiLight Condensed" panose="020B0502040204020203" pitchFamily="34" charset="0"/>
                  </a:rPr>
                  <a:t>136</a:t>
                </a:r>
              </a:p>
            </p:txBody>
          </p:sp>
        </mc:Choice>
        <mc:Fallback xmlns="">
          <p:sp>
            <p:nvSpPr>
              <p:cNvPr id="41" name="Metin kutusu 40">
                <a:extLst>
                  <a:ext uri="{FF2B5EF4-FFF2-40B4-BE49-F238E27FC236}">
                    <a16:creationId xmlns:a16="http://schemas.microsoft.com/office/drawing/2014/main" id="{D44DE558-C27C-4BF9-A1D3-BC3E0E68D4B8}"/>
                  </a:ext>
                </a:extLst>
              </p:cNvPr>
              <p:cNvSpPr txBox="1">
                <a:spLocks noRot="1" noChangeAspect="1" noMove="1" noResize="1" noEditPoints="1" noAdjustHandles="1" noChangeArrowheads="1" noChangeShapeType="1" noTextEdit="1"/>
              </p:cNvSpPr>
              <p:nvPr/>
            </p:nvSpPr>
            <p:spPr>
              <a:xfrm>
                <a:off x="4684017" y="4119432"/>
                <a:ext cx="1231428" cy="473281"/>
              </a:xfrm>
              <a:prstGeom prst="rect">
                <a:avLst/>
              </a:prstGeom>
              <a:blipFill>
                <a:blip r:embed="rId5"/>
                <a:stretch>
                  <a:fillRect r="-5446" b="-2467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53B34E1A-2F8C-43DC-BD75-6B997585FB93}"/>
                  </a:ext>
                </a:extLst>
              </p:cNvPr>
              <p:cNvSpPr txBox="1"/>
              <p:nvPr/>
            </p:nvSpPr>
            <p:spPr>
              <a:xfrm>
                <a:off x="7179577" y="411943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𝐪</m:t>
                        </m:r>
                      </m:e>
                      <m:sub>
                        <m:r>
                          <a:rPr lang="tr-TR" sz="2000" b="1" i="0" smtClean="0">
                            <a:solidFill>
                              <a:srgbClr val="DFC0F3"/>
                            </a:solidFill>
                            <a:latin typeface="Cambria Math" panose="02040503050406030204" pitchFamily="18" charset="0"/>
                          </a:rPr>
                          <m:t>𝟐</m:t>
                        </m:r>
                      </m:sub>
                    </m:sSub>
                    <m:r>
                      <a:rPr lang="tr-TR" sz="2000" b="1" i="0" smtClean="0">
                        <a:solidFill>
                          <a:schemeClr val="bg1"/>
                        </a:solidFill>
                        <a:latin typeface="Cambria Math" panose="02040503050406030204" pitchFamily="18" charset="0"/>
                      </a:rPr>
                      <m:t>.</m:t>
                    </m:r>
                    <m:sSub>
                      <m:sSubPr>
                        <m:ctrlPr>
                          <a:rPr lang="tr-TR" sz="2000" b="1" i="1" smtClean="0">
                            <a:solidFill>
                              <a:srgbClr val="FBC02D"/>
                            </a:solidFill>
                            <a:latin typeface="Cambria Math" panose="02040503050406030204" pitchFamily="18" charset="0"/>
                          </a:rPr>
                        </m:ctrlPr>
                      </m:sSubPr>
                      <m:e>
                        <m:r>
                          <a:rPr lang="tr-TR" sz="2000" b="1" i="0" smtClean="0">
                            <a:solidFill>
                              <a:srgbClr val="FBC02D"/>
                            </a:solidFill>
                            <a:latin typeface="Cambria Math" panose="02040503050406030204" pitchFamily="18" charset="0"/>
                          </a:rPr>
                          <m:t>𝐤</m:t>
                        </m:r>
                      </m:e>
                      <m:sub>
                        <m:r>
                          <a:rPr lang="tr-TR" sz="2000" b="1" i="0" smtClean="0">
                            <a:solidFill>
                              <a:srgbClr val="FBC02D"/>
                            </a:solidFill>
                            <a:latin typeface="Cambria Math" panose="02040503050406030204" pitchFamily="18" charset="0"/>
                          </a:rPr>
                          <m:t>𝟑</m:t>
                        </m:r>
                      </m:sub>
                    </m:sSub>
                  </m:oMath>
                </a14:m>
                <a:r>
                  <a:rPr lang="tr-TR" sz="2000" b="1" dirty="0">
                    <a:solidFill>
                      <a:schemeClr val="bg1"/>
                    </a:solidFill>
                    <a:latin typeface="Bahnschrift SemiLight Condensed" panose="020B0502040204020203" pitchFamily="34" charset="0"/>
                  </a:rPr>
                  <a:t>= </a:t>
                </a:r>
                <a:r>
                  <a:rPr lang="tr-TR" sz="2000" b="1" dirty="0">
                    <a:solidFill>
                      <a:srgbClr val="E0DA62"/>
                    </a:solidFill>
                    <a:latin typeface="Bahnschrift SemiLight Condensed" panose="020B0502040204020203" pitchFamily="34" charset="0"/>
                  </a:rPr>
                  <a:t>96</a:t>
                </a:r>
              </a:p>
            </p:txBody>
          </p:sp>
        </mc:Choice>
        <mc:Fallback xmlns="">
          <p:sp>
            <p:nvSpPr>
              <p:cNvPr id="42" name="Metin kutusu 41">
                <a:extLst>
                  <a:ext uri="{FF2B5EF4-FFF2-40B4-BE49-F238E27FC236}">
                    <a16:creationId xmlns:a16="http://schemas.microsoft.com/office/drawing/2014/main" id="{53B34E1A-2F8C-43DC-BD75-6B997585FB93}"/>
                  </a:ext>
                </a:extLst>
              </p:cNvPr>
              <p:cNvSpPr txBox="1">
                <a:spLocks noRot="1" noChangeAspect="1" noMove="1" noResize="1" noEditPoints="1" noAdjustHandles="1" noChangeArrowheads="1" noChangeShapeType="1" noTextEdit="1"/>
              </p:cNvSpPr>
              <p:nvPr/>
            </p:nvSpPr>
            <p:spPr>
              <a:xfrm>
                <a:off x="7179577" y="4119431"/>
                <a:ext cx="1231428" cy="473281"/>
              </a:xfrm>
              <a:prstGeom prst="rect">
                <a:avLst/>
              </a:prstGeom>
              <a:blipFill>
                <a:blip r:embed="rId6"/>
                <a:stretch>
                  <a:fillRect l="-495" b="-2467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E1E6E2ED-710B-462E-B2E9-3361E23414C9}"/>
                  </a:ext>
                </a:extLst>
              </p:cNvPr>
              <p:cNvSpPr txBox="1"/>
              <p:nvPr/>
            </p:nvSpPr>
            <p:spPr>
              <a:xfrm>
                <a:off x="2188457" y="473976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𝟔</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3" name="Metin kutusu 42">
                <a:extLst>
                  <a:ext uri="{FF2B5EF4-FFF2-40B4-BE49-F238E27FC236}">
                    <a16:creationId xmlns:a16="http://schemas.microsoft.com/office/drawing/2014/main" id="{E1E6E2ED-710B-462E-B2E9-3361E23414C9}"/>
                  </a:ext>
                </a:extLst>
              </p:cNvPr>
              <p:cNvSpPr txBox="1">
                <a:spLocks noRot="1" noChangeAspect="1" noMove="1" noResize="1" noEditPoints="1" noAdjustHandles="1" noChangeArrowheads="1" noChangeShapeType="1" noTextEdit="1"/>
              </p:cNvSpPr>
              <p:nvPr/>
            </p:nvSpPr>
            <p:spPr>
              <a:xfrm>
                <a:off x="2188457" y="4739769"/>
                <a:ext cx="1231428" cy="47328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4" name="Metin kutusu 43">
                <a:extLst>
                  <a:ext uri="{FF2B5EF4-FFF2-40B4-BE49-F238E27FC236}">
                    <a16:creationId xmlns:a16="http://schemas.microsoft.com/office/drawing/2014/main" id="{6ECE6023-E664-4CC3-A1E0-DC35C32BAD1B}"/>
                  </a:ext>
                </a:extLst>
              </p:cNvPr>
              <p:cNvSpPr txBox="1"/>
              <p:nvPr/>
            </p:nvSpPr>
            <p:spPr>
              <a:xfrm>
                <a:off x="7175146" y="474046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𝟏𝟐</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4" name="Metin kutusu 43">
                <a:extLst>
                  <a:ext uri="{FF2B5EF4-FFF2-40B4-BE49-F238E27FC236}">
                    <a16:creationId xmlns:a16="http://schemas.microsoft.com/office/drawing/2014/main" id="{6ECE6023-E664-4CC3-A1E0-DC35C32BAD1B}"/>
                  </a:ext>
                </a:extLst>
              </p:cNvPr>
              <p:cNvSpPr txBox="1">
                <a:spLocks noRot="1" noChangeAspect="1" noMove="1" noResize="1" noEditPoints="1" noAdjustHandles="1" noChangeArrowheads="1" noChangeShapeType="1" noTextEdit="1"/>
              </p:cNvSpPr>
              <p:nvPr/>
            </p:nvSpPr>
            <p:spPr>
              <a:xfrm>
                <a:off x="7175146" y="4740467"/>
                <a:ext cx="1231428" cy="47328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2FABFFC-F4B4-4699-8E01-81EA5477756B}"/>
                  </a:ext>
                </a:extLst>
              </p:cNvPr>
              <p:cNvSpPr txBox="1"/>
              <p:nvPr/>
            </p:nvSpPr>
            <p:spPr>
              <a:xfrm>
                <a:off x="4690340" y="473976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𝟏𝟕</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5" name="Metin kutusu 44">
                <a:extLst>
                  <a:ext uri="{FF2B5EF4-FFF2-40B4-BE49-F238E27FC236}">
                    <a16:creationId xmlns:a16="http://schemas.microsoft.com/office/drawing/2014/main" id="{72FABFFC-F4B4-4699-8E01-81EA5477756B}"/>
                  </a:ext>
                </a:extLst>
              </p:cNvPr>
              <p:cNvSpPr txBox="1">
                <a:spLocks noRot="1" noChangeAspect="1" noMove="1" noResize="1" noEditPoints="1" noAdjustHandles="1" noChangeArrowheads="1" noChangeShapeType="1" noTextEdit="1"/>
              </p:cNvSpPr>
              <p:nvPr/>
            </p:nvSpPr>
            <p:spPr>
              <a:xfrm>
                <a:off x="4690340" y="4739769"/>
                <a:ext cx="1231428"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7327D672-2B01-4338-B286-42945F4BD270}"/>
                  </a:ext>
                </a:extLst>
              </p:cNvPr>
              <p:cNvSpPr txBox="1"/>
              <p:nvPr/>
            </p:nvSpPr>
            <p:spPr>
              <a:xfrm>
                <a:off x="2188457" y="536010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𝟎</m:t>
                      </m:r>
                      <m:r>
                        <a:rPr lang="tr-TR" sz="2000" b="1" i="0" smtClean="0">
                          <a:solidFill>
                            <a:srgbClr val="E0DA62"/>
                          </a:solidFill>
                          <a:latin typeface="Cambria Math" panose="02040503050406030204" pitchFamily="18" charset="0"/>
                        </a:rPr>
                        <m:t>.</m:t>
                      </m:r>
                      <m:r>
                        <a:rPr lang="tr-TR" sz="2000" b="1" i="0" smtClean="0">
                          <a:solidFill>
                            <a:srgbClr val="E0DA62"/>
                          </a:solidFill>
                          <a:latin typeface="Cambria Math" panose="02040503050406030204" pitchFamily="18" charset="0"/>
                        </a:rPr>
                        <m:t>𝟏𝟕</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6" name="Metin kutusu 45">
                <a:extLst>
                  <a:ext uri="{FF2B5EF4-FFF2-40B4-BE49-F238E27FC236}">
                    <a16:creationId xmlns:a16="http://schemas.microsoft.com/office/drawing/2014/main" id="{7327D672-2B01-4338-B286-42945F4BD270}"/>
                  </a:ext>
                </a:extLst>
              </p:cNvPr>
              <p:cNvSpPr txBox="1">
                <a:spLocks noRot="1" noChangeAspect="1" noMove="1" noResize="1" noEditPoints="1" noAdjustHandles="1" noChangeArrowheads="1" noChangeShapeType="1" noTextEdit="1"/>
              </p:cNvSpPr>
              <p:nvPr/>
            </p:nvSpPr>
            <p:spPr>
              <a:xfrm>
                <a:off x="2188457" y="5360106"/>
                <a:ext cx="1231428" cy="473281"/>
              </a:xfrm>
              <a:prstGeom prst="rect">
                <a:avLst/>
              </a:prstGeom>
              <a:blipFill>
                <a:blip r:embed="rId1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2F8FE7C8-BC70-4B9F-868C-465C90E0C448}"/>
                  </a:ext>
                </a:extLst>
              </p:cNvPr>
              <p:cNvSpPr txBox="1"/>
              <p:nvPr/>
            </p:nvSpPr>
            <p:spPr>
              <a:xfrm>
                <a:off x="7175146" y="536080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𝟎</m:t>
                      </m:r>
                      <m:r>
                        <a:rPr lang="tr-TR" sz="2000" b="1" i="0" smtClean="0">
                          <a:solidFill>
                            <a:srgbClr val="E0DA62"/>
                          </a:solidFill>
                          <a:latin typeface="Cambria Math" panose="02040503050406030204" pitchFamily="18" charset="0"/>
                        </a:rPr>
                        <m:t>.</m:t>
                      </m:r>
                      <m:r>
                        <a:rPr lang="tr-TR" sz="2000" b="1" i="0" smtClean="0">
                          <a:solidFill>
                            <a:srgbClr val="E0DA62"/>
                          </a:solidFill>
                          <a:latin typeface="Cambria Math" panose="02040503050406030204" pitchFamily="18" charset="0"/>
                        </a:rPr>
                        <m:t>𝟑𝟒</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7" name="Metin kutusu 46">
                <a:extLst>
                  <a:ext uri="{FF2B5EF4-FFF2-40B4-BE49-F238E27FC236}">
                    <a16:creationId xmlns:a16="http://schemas.microsoft.com/office/drawing/2014/main" id="{2F8FE7C8-BC70-4B9F-868C-465C90E0C448}"/>
                  </a:ext>
                </a:extLst>
              </p:cNvPr>
              <p:cNvSpPr txBox="1">
                <a:spLocks noRot="1" noChangeAspect="1" noMove="1" noResize="1" noEditPoints="1" noAdjustHandles="1" noChangeArrowheads="1" noChangeShapeType="1" noTextEdit="1"/>
              </p:cNvSpPr>
              <p:nvPr/>
            </p:nvSpPr>
            <p:spPr>
              <a:xfrm>
                <a:off x="7175146" y="5360804"/>
                <a:ext cx="1231428" cy="473281"/>
              </a:xfrm>
              <a:prstGeom prst="rect">
                <a:avLst/>
              </a:prstGeom>
              <a:blipFill>
                <a:blip r:embed="rId11"/>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8" name="Metin kutusu 47">
                <a:extLst>
                  <a:ext uri="{FF2B5EF4-FFF2-40B4-BE49-F238E27FC236}">
                    <a16:creationId xmlns:a16="http://schemas.microsoft.com/office/drawing/2014/main" id="{83CE770B-6B87-4C7A-B900-6A9429CA5114}"/>
                  </a:ext>
                </a:extLst>
              </p:cNvPr>
              <p:cNvSpPr txBox="1"/>
              <p:nvPr/>
            </p:nvSpPr>
            <p:spPr>
              <a:xfrm>
                <a:off x="4690340" y="536010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𝟎</m:t>
                      </m:r>
                      <m:r>
                        <a:rPr lang="tr-TR" sz="2000" b="1" i="0" smtClean="0">
                          <a:solidFill>
                            <a:srgbClr val="E0DA62"/>
                          </a:solidFill>
                          <a:latin typeface="Cambria Math" panose="02040503050406030204" pitchFamily="18" charset="0"/>
                        </a:rPr>
                        <m:t>.</m:t>
                      </m:r>
                      <m:r>
                        <a:rPr lang="tr-TR" sz="2000" b="1" i="0" smtClean="0">
                          <a:solidFill>
                            <a:srgbClr val="E0DA62"/>
                          </a:solidFill>
                          <a:latin typeface="Cambria Math" panose="02040503050406030204" pitchFamily="18" charset="0"/>
                        </a:rPr>
                        <m:t>𝟒𝟖</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8" name="Metin kutusu 47">
                <a:extLst>
                  <a:ext uri="{FF2B5EF4-FFF2-40B4-BE49-F238E27FC236}">
                    <a16:creationId xmlns:a16="http://schemas.microsoft.com/office/drawing/2014/main" id="{83CE770B-6B87-4C7A-B900-6A9429CA5114}"/>
                  </a:ext>
                </a:extLst>
              </p:cNvPr>
              <p:cNvSpPr txBox="1">
                <a:spLocks noRot="1" noChangeAspect="1" noMove="1" noResize="1" noEditPoints="1" noAdjustHandles="1" noChangeArrowheads="1" noChangeShapeType="1" noTextEdit="1"/>
              </p:cNvSpPr>
              <p:nvPr/>
            </p:nvSpPr>
            <p:spPr>
              <a:xfrm>
                <a:off x="4690340" y="5360106"/>
                <a:ext cx="1231428" cy="473281"/>
              </a:xfrm>
              <a:prstGeom prst="rect">
                <a:avLst/>
              </a:prstGeom>
              <a:blipFill>
                <a:blip r:embed="rId12"/>
                <a:stretch>
                  <a:fillRect/>
                </a:stretch>
              </a:blipFill>
            </p:spPr>
            <p:txBody>
              <a:bodyPr/>
              <a:lstStyle/>
              <a:p>
                <a:r>
                  <a:rPr lang="tr-TR">
                    <a:noFill/>
                  </a:rPr>
                  <a:t> </a:t>
                </a:r>
              </a:p>
            </p:txBody>
          </p:sp>
        </mc:Fallback>
      </mc:AlternateContent>
      <p:graphicFrame>
        <p:nvGraphicFramePr>
          <p:cNvPr id="49" name="Tablo 6">
            <a:extLst>
              <a:ext uri="{FF2B5EF4-FFF2-40B4-BE49-F238E27FC236}">
                <a16:creationId xmlns:a16="http://schemas.microsoft.com/office/drawing/2014/main" id="{56B3967B-89BB-48CF-9DBA-9E105D306F45}"/>
              </a:ext>
            </a:extLst>
          </p:cNvPr>
          <p:cNvGraphicFramePr>
            <a:graphicFrameLocks noGrp="1"/>
          </p:cNvGraphicFramePr>
          <p:nvPr>
            <p:extLst>
              <p:ext uri="{D42A27DB-BD31-4B8C-83A1-F6EECF244321}">
                <p14:modId xmlns:p14="http://schemas.microsoft.com/office/powerpoint/2010/main" val="212729934"/>
              </p:ext>
            </p:extLst>
          </p:nvPr>
        </p:nvGraphicFramePr>
        <p:xfrm>
          <a:off x="2253371" y="5977844"/>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extLst>
                  <a:ext uri="{0D108BD9-81ED-4DB2-BD59-A6C34878D82A}">
                    <a16:rowId xmlns:a16="http://schemas.microsoft.com/office/drawing/2014/main" val="2874656550"/>
                  </a:ext>
                </a:extLst>
              </a:tr>
            </a:tbl>
          </a:graphicData>
        </a:graphic>
      </p:graphicFrame>
      <p:graphicFrame>
        <p:nvGraphicFramePr>
          <p:cNvPr id="50" name="Tablo 6">
            <a:extLst>
              <a:ext uri="{FF2B5EF4-FFF2-40B4-BE49-F238E27FC236}">
                <a16:creationId xmlns:a16="http://schemas.microsoft.com/office/drawing/2014/main" id="{E8F92347-5B0F-4D6F-94E6-1273E4D99202}"/>
              </a:ext>
            </a:extLst>
          </p:cNvPr>
          <p:cNvGraphicFramePr>
            <a:graphicFrameLocks noGrp="1"/>
          </p:cNvGraphicFramePr>
          <p:nvPr>
            <p:extLst>
              <p:ext uri="{D42A27DB-BD31-4B8C-83A1-F6EECF244321}">
                <p14:modId xmlns:p14="http://schemas.microsoft.com/office/powerpoint/2010/main" val="2033561118"/>
              </p:ext>
            </p:extLst>
          </p:nvPr>
        </p:nvGraphicFramePr>
        <p:xfrm>
          <a:off x="4612741" y="5983095"/>
          <a:ext cx="1623588" cy="367200"/>
        </p:xfrm>
        <a:graphic>
          <a:graphicData uri="http://schemas.openxmlformats.org/drawingml/2006/table">
            <a:tbl>
              <a:tblPr firstRow="1" bandRow="1">
                <a:tableStyleId>{5940675A-B579-460E-94D1-54222C63F5DA}</a:tableStyleId>
              </a:tblPr>
              <a:tblGrid>
                <a:gridCol w="541196">
                  <a:extLst>
                    <a:ext uri="{9D8B030D-6E8A-4147-A177-3AD203B41FA5}">
                      <a16:colId xmlns:a16="http://schemas.microsoft.com/office/drawing/2014/main" val="4028867001"/>
                    </a:ext>
                  </a:extLst>
                </a:gridCol>
                <a:gridCol w="541196">
                  <a:extLst>
                    <a:ext uri="{9D8B030D-6E8A-4147-A177-3AD203B41FA5}">
                      <a16:colId xmlns:a16="http://schemas.microsoft.com/office/drawing/2014/main" val="894018269"/>
                    </a:ext>
                  </a:extLst>
                </a:gridCol>
                <a:gridCol w="541196">
                  <a:extLst>
                    <a:ext uri="{9D8B030D-6E8A-4147-A177-3AD203B41FA5}">
                      <a16:colId xmlns:a16="http://schemas.microsoft.com/office/drawing/2014/main" val="1677413422"/>
                    </a:ext>
                  </a:extLst>
                </a:gridCol>
              </a:tblGrid>
              <a:tr h="367200">
                <a:tc>
                  <a:txBody>
                    <a:bodyPr/>
                    <a:lstStyle/>
                    <a:p>
                      <a:pPr algn="ctr"/>
                      <a:endParaRPr lang="tr-TR" sz="1400" dirty="0">
                        <a:solidFill>
                          <a:srgbClr val="E0DA62"/>
                        </a:solidFill>
                        <a:latin typeface="Bahnschrift"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algn="ctr"/>
                      <a:endParaRPr lang="tr-TR" sz="1400" dirty="0">
                        <a:solidFill>
                          <a:srgbClr val="E0DA62"/>
                        </a:solidFill>
                        <a:latin typeface="Bahnschrift"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algn="ctr"/>
                      <a:endParaRPr lang="tr-TR" sz="1400" dirty="0">
                        <a:solidFill>
                          <a:srgbClr val="E0DA62"/>
                        </a:solidFill>
                        <a:latin typeface="Bahnschrift"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bl>
          </a:graphicData>
        </a:graphic>
      </p:graphicFrame>
      <p:graphicFrame>
        <p:nvGraphicFramePr>
          <p:cNvPr id="51" name="Tablo 6">
            <a:extLst>
              <a:ext uri="{FF2B5EF4-FFF2-40B4-BE49-F238E27FC236}">
                <a16:creationId xmlns:a16="http://schemas.microsoft.com/office/drawing/2014/main" id="{06D5CBDD-2F6E-4514-B5B3-9DBC9091D80F}"/>
              </a:ext>
            </a:extLst>
          </p:cNvPr>
          <p:cNvGraphicFramePr>
            <a:graphicFrameLocks noGrp="1"/>
          </p:cNvGraphicFramePr>
          <p:nvPr>
            <p:extLst>
              <p:ext uri="{D42A27DB-BD31-4B8C-83A1-F6EECF244321}">
                <p14:modId xmlns:p14="http://schemas.microsoft.com/office/powerpoint/2010/main" val="1605869276"/>
              </p:ext>
            </p:extLst>
          </p:nvPr>
        </p:nvGraphicFramePr>
        <p:xfrm>
          <a:off x="7244491" y="5977844"/>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extLst>
                  <a:ext uri="{0D108BD9-81ED-4DB2-BD59-A6C34878D82A}">
                    <a16:rowId xmlns:a16="http://schemas.microsoft.com/office/drawing/2014/main" val="2874656550"/>
                  </a:ext>
                </a:extLst>
              </a:tr>
            </a:tbl>
          </a:graphicData>
        </a:graphic>
      </p:graphicFrame>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ED15C33E-A8D4-44DE-8AE7-8F0A776D85B1}"/>
                  </a:ext>
                </a:extLst>
              </p:cNvPr>
              <p:cNvSpPr txBox="1"/>
              <p:nvPr/>
            </p:nvSpPr>
            <p:spPr>
              <a:xfrm>
                <a:off x="3540509" y="2273701"/>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𝒒</m:t>
                          </m:r>
                        </m:e>
                        <m:sub>
                          <m:r>
                            <a:rPr lang="tr-TR" sz="2000" b="1" i="1" smtClean="0">
                              <a:solidFill>
                                <a:srgbClr val="DFC0F3"/>
                              </a:solidFill>
                              <a:latin typeface="Cambria Math" panose="02040503050406030204" pitchFamily="18" charset="0"/>
                            </a:rPr>
                            <m:t>𝟏</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ED15C33E-A8D4-44DE-8AE7-8F0A776D85B1}"/>
                  </a:ext>
                </a:extLst>
              </p:cNvPr>
              <p:cNvSpPr txBox="1">
                <a:spLocks noRot="1" noChangeAspect="1" noMove="1" noResize="1" noEditPoints="1" noAdjustHandles="1" noChangeArrowheads="1" noChangeShapeType="1" noTextEdit="1"/>
              </p:cNvSpPr>
              <p:nvPr/>
            </p:nvSpPr>
            <p:spPr>
              <a:xfrm>
                <a:off x="3540509" y="2273701"/>
                <a:ext cx="548640"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0496D4DF-377E-4BDB-82C3-5A5AD3BC0643}"/>
                  </a:ext>
                </a:extLst>
              </p:cNvPr>
              <p:cNvSpPr txBox="1"/>
              <p:nvPr/>
            </p:nvSpPr>
            <p:spPr>
              <a:xfrm>
                <a:off x="6031929" y="2273700"/>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𝒒</m:t>
                          </m:r>
                        </m:e>
                        <m:sub>
                          <m:r>
                            <a:rPr lang="tr-TR" sz="2000" b="1" i="1" smtClean="0">
                              <a:solidFill>
                                <a:srgbClr val="DFC0F3"/>
                              </a:solidFill>
                              <a:latin typeface="Cambria Math" panose="02040503050406030204" pitchFamily="18" charset="0"/>
                            </a:rPr>
                            <m:t>𝟐</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0496D4DF-377E-4BDB-82C3-5A5AD3BC0643}"/>
                  </a:ext>
                </a:extLst>
              </p:cNvPr>
              <p:cNvSpPr txBox="1">
                <a:spLocks noRot="1" noChangeAspect="1" noMove="1" noResize="1" noEditPoints="1" noAdjustHandles="1" noChangeArrowheads="1" noChangeShapeType="1" noTextEdit="1"/>
              </p:cNvSpPr>
              <p:nvPr/>
            </p:nvSpPr>
            <p:spPr>
              <a:xfrm>
                <a:off x="6031929" y="2273700"/>
                <a:ext cx="548640" cy="473281"/>
              </a:xfrm>
              <a:prstGeom prst="rect">
                <a:avLst/>
              </a:prstGeom>
              <a:blipFill>
                <a:blip r:embed="rId1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77076065-05F1-4260-85ED-FAE1BB3D28A4}"/>
                  </a:ext>
                </a:extLst>
              </p:cNvPr>
              <p:cNvSpPr txBox="1"/>
              <p:nvPr/>
            </p:nvSpPr>
            <p:spPr>
              <a:xfrm>
                <a:off x="8517368" y="2258422"/>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𝒒</m:t>
                          </m:r>
                        </m:e>
                        <m:sub>
                          <m:r>
                            <a:rPr lang="tr-TR" sz="2000" b="1" i="1" smtClean="0">
                              <a:solidFill>
                                <a:srgbClr val="DFC0F3"/>
                              </a:solidFill>
                              <a:latin typeface="Cambria Math" panose="02040503050406030204" pitchFamily="18" charset="0"/>
                            </a:rPr>
                            <m:t>𝟑</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54" name="Metin kutusu 53">
                <a:extLst>
                  <a:ext uri="{FF2B5EF4-FFF2-40B4-BE49-F238E27FC236}">
                    <a16:creationId xmlns:a16="http://schemas.microsoft.com/office/drawing/2014/main" id="{77076065-05F1-4260-85ED-FAE1BB3D28A4}"/>
                  </a:ext>
                </a:extLst>
              </p:cNvPr>
              <p:cNvSpPr txBox="1">
                <a:spLocks noRot="1" noChangeAspect="1" noMove="1" noResize="1" noEditPoints="1" noAdjustHandles="1" noChangeArrowheads="1" noChangeShapeType="1" noTextEdit="1"/>
              </p:cNvSpPr>
              <p:nvPr/>
            </p:nvSpPr>
            <p:spPr>
              <a:xfrm>
                <a:off x="8517368" y="2258422"/>
                <a:ext cx="548640" cy="473281"/>
              </a:xfrm>
              <a:prstGeom prst="rect">
                <a:avLst/>
              </a:prstGeom>
              <a:blipFill>
                <a:blip r:embed="rId1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5" name="Metin kutusu 54">
                <a:extLst>
                  <a:ext uri="{FF2B5EF4-FFF2-40B4-BE49-F238E27FC236}">
                    <a16:creationId xmlns:a16="http://schemas.microsoft.com/office/drawing/2014/main" id="{DD8465FE-B938-4C1E-A121-AD0474D8E03F}"/>
                  </a:ext>
                </a:extLst>
              </p:cNvPr>
              <p:cNvSpPr txBox="1"/>
              <p:nvPr/>
            </p:nvSpPr>
            <p:spPr>
              <a:xfrm>
                <a:off x="3540659" y="1697922"/>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1" smtClean="0">
                              <a:solidFill>
                                <a:srgbClr val="92D050"/>
                              </a:solidFill>
                              <a:latin typeface="Cambria Math" panose="02040503050406030204" pitchFamily="18" charset="0"/>
                            </a:rPr>
                            <m:t>𝒙</m:t>
                          </m:r>
                        </m:e>
                        <m:sub>
                          <m:r>
                            <a:rPr lang="tr-TR" sz="2000" b="1" i="1" smtClean="0">
                              <a:solidFill>
                                <a:srgbClr val="92D050"/>
                              </a:solidFill>
                              <a:latin typeface="Cambria Math" panose="02040503050406030204" pitchFamily="18" charset="0"/>
                            </a:rPr>
                            <m:t>𝟏</m:t>
                          </m:r>
                        </m:sub>
                      </m:sSub>
                    </m:oMath>
                  </m:oMathPara>
                </a14:m>
                <a:endParaRPr lang="tr-TR" sz="2000" b="1" dirty="0">
                  <a:solidFill>
                    <a:srgbClr val="92D050"/>
                  </a:solidFill>
                  <a:latin typeface="Bahnschrift SemiLight Condensed" panose="020B0502040204020203" pitchFamily="34" charset="0"/>
                </a:endParaRPr>
              </a:p>
            </p:txBody>
          </p:sp>
        </mc:Choice>
        <mc:Fallback xmlns="">
          <p:sp>
            <p:nvSpPr>
              <p:cNvPr id="55" name="Metin kutusu 54">
                <a:extLst>
                  <a:ext uri="{FF2B5EF4-FFF2-40B4-BE49-F238E27FC236}">
                    <a16:creationId xmlns:a16="http://schemas.microsoft.com/office/drawing/2014/main" id="{DD8465FE-B938-4C1E-A121-AD0474D8E03F}"/>
                  </a:ext>
                </a:extLst>
              </p:cNvPr>
              <p:cNvSpPr txBox="1">
                <a:spLocks noRot="1" noChangeAspect="1" noMove="1" noResize="1" noEditPoints="1" noAdjustHandles="1" noChangeArrowheads="1" noChangeShapeType="1" noTextEdit="1"/>
              </p:cNvSpPr>
              <p:nvPr/>
            </p:nvSpPr>
            <p:spPr>
              <a:xfrm>
                <a:off x="3540659" y="1697922"/>
                <a:ext cx="548640" cy="473281"/>
              </a:xfrm>
              <a:prstGeom prst="rect">
                <a:avLst/>
              </a:prstGeom>
              <a:blipFill>
                <a:blip r:embed="rId1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DFAA3DB3-5028-4A3C-92F2-DC4DFFC8E381}"/>
                  </a:ext>
                </a:extLst>
              </p:cNvPr>
              <p:cNvSpPr txBox="1"/>
              <p:nvPr/>
            </p:nvSpPr>
            <p:spPr>
              <a:xfrm>
                <a:off x="6031929" y="1692899"/>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1" smtClean="0">
                              <a:solidFill>
                                <a:srgbClr val="92D050"/>
                              </a:solidFill>
                              <a:latin typeface="Cambria Math" panose="02040503050406030204" pitchFamily="18" charset="0"/>
                            </a:rPr>
                            <m:t>𝒙</m:t>
                          </m:r>
                        </m:e>
                        <m:sub>
                          <m:r>
                            <a:rPr lang="tr-TR" sz="2000" b="1" i="1" smtClean="0">
                              <a:solidFill>
                                <a:srgbClr val="92D050"/>
                              </a:solidFill>
                              <a:latin typeface="Cambria Math" panose="02040503050406030204" pitchFamily="18" charset="0"/>
                            </a:rPr>
                            <m:t>𝟐</m:t>
                          </m:r>
                        </m:sub>
                      </m:sSub>
                    </m:oMath>
                  </m:oMathPara>
                </a14:m>
                <a:endParaRPr lang="tr-TR" sz="2000" b="1" dirty="0">
                  <a:solidFill>
                    <a:srgbClr val="92D050"/>
                  </a:solidFill>
                  <a:latin typeface="Bahnschrift SemiLight Condensed" panose="020B0502040204020203" pitchFamily="34" charset="0"/>
                </a:endParaRPr>
              </a:p>
            </p:txBody>
          </p:sp>
        </mc:Choice>
        <mc:Fallback xmlns="">
          <p:sp>
            <p:nvSpPr>
              <p:cNvPr id="56" name="Metin kutusu 55">
                <a:extLst>
                  <a:ext uri="{FF2B5EF4-FFF2-40B4-BE49-F238E27FC236}">
                    <a16:creationId xmlns:a16="http://schemas.microsoft.com/office/drawing/2014/main" id="{DFAA3DB3-5028-4A3C-92F2-DC4DFFC8E381}"/>
                  </a:ext>
                </a:extLst>
              </p:cNvPr>
              <p:cNvSpPr txBox="1">
                <a:spLocks noRot="1" noChangeAspect="1" noMove="1" noResize="1" noEditPoints="1" noAdjustHandles="1" noChangeArrowheads="1" noChangeShapeType="1" noTextEdit="1"/>
              </p:cNvSpPr>
              <p:nvPr/>
            </p:nvSpPr>
            <p:spPr>
              <a:xfrm>
                <a:off x="6031929" y="1692899"/>
                <a:ext cx="548640" cy="473281"/>
              </a:xfrm>
              <a:prstGeom prst="rect">
                <a:avLst/>
              </a:prstGeom>
              <a:blipFill>
                <a:blip r:embed="rId1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6C6B0C86-B694-41DD-B954-F2206DFDAB4F}"/>
                  </a:ext>
                </a:extLst>
              </p:cNvPr>
              <p:cNvSpPr txBox="1"/>
              <p:nvPr/>
            </p:nvSpPr>
            <p:spPr>
              <a:xfrm>
                <a:off x="8518854" y="1692899"/>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1" smtClean="0">
                              <a:solidFill>
                                <a:srgbClr val="92D050"/>
                              </a:solidFill>
                              <a:latin typeface="Cambria Math" panose="02040503050406030204" pitchFamily="18" charset="0"/>
                            </a:rPr>
                            <m:t>𝒙</m:t>
                          </m:r>
                        </m:e>
                        <m:sub>
                          <m:r>
                            <a:rPr lang="tr-TR" sz="2000" b="1" i="1" smtClean="0">
                              <a:solidFill>
                                <a:srgbClr val="92D050"/>
                              </a:solidFill>
                              <a:latin typeface="Cambria Math" panose="02040503050406030204" pitchFamily="18" charset="0"/>
                            </a:rPr>
                            <m:t>𝟑</m:t>
                          </m:r>
                        </m:sub>
                      </m:sSub>
                    </m:oMath>
                  </m:oMathPara>
                </a14:m>
                <a:endParaRPr lang="tr-TR" sz="2000" b="1" dirty="0">
                  <a:solidFill>
                    <a:srgbClr val="92D050"/>
                  </a:solidFill>
                  <a:latin typeface="Bahnschrift SemiLight Condensed" panose="020B0502040204020203" pitchFamily="34" charset="0"/>
                </a:endParaRPr>
              </a:p>
            </p:txBody>
          </p:sp>
        </mc:Choice>
        <mc:Fallback xmlns="">
          <p:sp>
            <p:nvSpPr>
              <p:cNvPr id="57" name="Metin kutusu 56">
                <a:extLst>
                  <a:ext uri="{FF2B5EF4-FFF2-40B4-BE49-F238E27FC236}">
                    <a16:creationId xmlns:a16="http://schemas.microsoft.com/office/drawing/2014/main" id="{6C6B0C86-B694-41DD-B954-F2206DFDAB4F}"/>
                  </a:ext>
                </a:extLst>
              </p:cNvPr>
              <p:cNvSpPr txBox="1">
                <a:spLocks noRot="1" noChangeAspect="1" noMove="1" noResize="1" noEditPoints="1" noAdjustHandles="1" noChangeArrowheads="1" noChangeShapeType="1" noTextEdit="1"/>
              </p:cNvSpPr>
              <p:nvPr/>
            </p:nvSpPr>
            <p:spPr>
              <a:xfrm>
                <a:off x="8518854" y="1692899"/>
                <a:ext cx="548640" cy="473281"/>
              </a:xfrm>
              <a:prstGeom prst="rect">
                <a:avLst/>
              </a:prstGeom>
              <a:blipFill>
                <a:blip r:embed="rId1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8" name="Metin kutusu 57">
                <a:extLst>
                  <a:ext uri="{FF2B5EF4-FFF2-40B4-BE49-F238E27FC236}">
                    <a16:creationId xmlns:a16="http://schemas.microsoft.com/office/drawing/2014/main" id="{0051E7E9-B152-4C83-87A2-92169645EC84}"/>
                  </a:ext>
                </a:extLst>
              </p:cNvPr>
              <p:cNvSpPr txBox="1"/>
              <p:nvPr/>
            </p:nvSpPr>
            <p:spPr>
              <a:xfrm>
                <a:off x="3540509" y="2917866"/>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𝒌</m:t>
                          </m:r>
                        </m:e>
                        <m:sub>
                          <m:r>
                            <a:rPr lang="tr-TR" sz="2000" b="1" i="1" smtClean="0">
                              <a:solidFill>
                                <a:srgbClr val="FBC02D"/>
                              </a:solidFill>
                              <a:latin typeface="Cambria Math" panose="02040503050406030204" pitchFamily="18" charset="0"/>
                            </a:rPr>
                            <m:t>𝟏</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58" name="Metin kutusu 57">
                <a:extLst>
                  <a:ext uri="{FF2B5EF4-FFF2-40B4-BE49-F238E27FC236}">
                    <a16:creationId xmlns:a16="http://schemas.microsoft.com/office/drawing/2014/main" id="{0051E7E9-B152-4C83-87A2-92169645EC84}"/>
                  </a:ext>
                </a:extLst>
              </p:cNvPr>
              <p:cNvSpPr txBox="1">
                <a:spLocks noRot="1" noChangeAspect="1" noMove="1" noResize="1" noEditPoints="1" noAdjustHandles="1" noChangeArrowheads="1" noChangeShapeType="1" noTextEdit="1"/>
              </p:cNvSpPr>
              <p:nvPr/>
            </p:nvSpPr>
            <p:spPr>
              <a:xfrm>
                <a:off x="3540509" y="2917866"/>
                <a:ext cx="548640" cy="473281"/>
              </a:xfrm>
              <a:prstGeom prst="rect">
                <a:avLst/>
              </a:prstGeom>
              <a:blipFill>
                <a:blip r:embed="rId1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Metin kutusu 58">
                <a:extLst>
                  <a:ext uri="{FF2B5EF4-FFF2-40B4-BE49-F238E27FC236}">
                    <a16:creationId xmlns:a16="http://schemas.microsoft.com/office/drawing/2014/main" id="{8A3AACBC-0FB1-4308-AA47-4B731438EC93}"/>
                  </a:ext>
                </a:extLst>
              </p:cNvPr>
              <p:cNvSpPr txBox="1"/>
              <p:nvPr/>
            </p:nvSpPr>
            <p:spPr>
              <a:xfrm>
                <a:off x="6031929" y="2917865"/>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𝒌</m:t>
                          </m:r>
                        </m:e>
                        <m:sub>
                          <m:r>
                            <a:rPr lang="tr-TR" sz="2000" b="1" i="1" smtClean="0">
                              <a:solidFill>
                                <a:srgbClr val="FBC02D"/>
                              </a:solidFill>
                              <a:latin typeface="Cambria Math" panose="02040503050406030204" pitchFamily="18" charset="0"/>
                            </a:rPr>
                            <m:t>𝟐</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59" name="Metin kutusu 58">
                <a:extLst>
                  <a:ext uri="{FF2B5EF4-FFF2-40B4-BE49-F238E27FC236}">
                    <a16:creationId xmlns:a16="http://schemas.microsoft.com/office/drawing/2014/main" id="{8A3AACBC-0FB1-4308-AA47-4B731438EC93}"/>
                  </a:ext>
                </a:extLst>
              </p:cNvPr>
              <p:cNvSpPr txBox="1">
                <a:spLocks noRot="1" noChangeAspect="1" noMove="1" noResize="1" noEditPoints="1" noAdjustHandles="1" noChangeArrowheads="1" noChangeShapeType="1" noTextEdit="1"/>
              </p:cNvSpPr>
              <p:nvPr/>
            </p:nvSpPr>
            <p:spPr>
              <a:xfrm>
                <a:off x="6031929" y="2917865"/>
                <a:ext cx="548640" cy="473281"/>
              </a:xfrm>
              <a:prstGeom prst="rect">
                <a:avLst/>
              </a:prstGeom>
              <a:blipFill>
                <a:blip r:embed="rId2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7804CD77-DC81-4FF7-9EDD-50A87C082E90}"/>
                  </a:ext>
                </a:extLst>
              </p:cNvPr>
              <p:cNvSpPr txBox="1"/>
              <p:nvPr/>
            </p:nvSpPr>
            <p:spPr>
              <a:xfrm>
                <a:off x="8517368" y="2902587"/>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𝒌</m:t>
                          </m:r>
                        </m:e>
                        <m:sub>
                          <m:r>
                            <a:rPr lang="tr-TR" sz="2000" b="1" i="1" smtClean="0">
                              <a:solidFill>
                                <a:srgbClr val="FBC02D"/>
                              </a:solidFill>
                              <a:latin typeface="Cambria Math" panose="02040503050406030204" pitchFamily="18" charset="0"/>
                            </a:rPr>
                            <m:t>𝟑</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60" name="Metin kutusu 59">
                <a:extLst>
                  <a:ext uri="{FF2B5EF4-FFF2-40B4-BE49-F238E27FC236}">
                    <a16:creationId xmlns:a16="http://schemas.microsoft.com/office/drawing/2014/main" id="{7804CD77-DC81-4FF7-9EDD-50A87C082E90}"/>
                  </a:ext>
                </a:extLst>
              </p:cNvPr>
              <p:cNvSpPr txBox="1">
                <a:spLocks noRot="1" noChangeAspect="1" noMove="1" noResize="1" noEditPoints="1" noAdjustHandles="1" noChangeArrowheads="1" noChangeShapeType="1" noTextEdit="1"/>
              </p:cNvSpPr>
              <p:nvPr/>
            </p:nvSpPr>
            <p:spPr>
              <a:xfrm>
                <a:off x="8517368" y="2902587"/>
                <a:ext cx="548640" cy="473281"/>
              </a:xfrm>
              <a:prstGeom prst="rect">
                <a:avLst/>
              </a:prstGeom>
              <a:blipFill>
                <a:blip r:embed="rId21"/>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B5C07100-8ABB-48D3-A044-49C2C702CA7D}"/>
                  </a:ext>
                </a:extLst>
              </p:cNvPr>
              <p:cNvSpPr txBox="1"/>
              <p:nvPr/>
            </p:nvSpPr>
            <p:spPr>
              <a:xfrm>
                <a:off x="3521134" y="3509711"/>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C4FF"/>
                              </a:solidFill>
                              <a:latin typeface="Cambria Math" panose="02040503050406030204" pitchFamily="18" charset="0"/>
                            </a:rPr>
                          </m:ctrlPr>
                        </m:sSubPr>
                        <m:e>
                          <m:r>
                            <a:rPr lang="tr-TR" sz="2000" b="1" i="1" smtClean="0">
                              <a:solidFill>
                                <a:srgbClr val="00C4FF"/>
                              </a:solidFill>
                              <a:latin typeface="Cambria Math" panose="02040503050406030204" pitchFamily="18" charset="0"/>
                            </a:rPr>
                            <m:t>𝒗</m:t>
                          </m:r>
                        </m:e>
                        <m:sub>
                          <m:r>
                            <a:rPr lang="tr-TR" sz="2000" b="1" i="1" smtClean="0">
                              <a:solidFill>
                                <a:srgbClr val="00C4FF"/>
                              </a:solidFill>
                              <a:latin typeface="Cambria Math" panose="02040503050406030204" pitchFamily="18" charset="0"/>
                            </a:rPr>
                            <m:t>𝟏</m:t>
                          </m:r>
                        </m:sub>
                      </m:sSub>
                    </m:oMath>
                  </m:oMathPara>
                </a14:m>
                <a:endParaRPr lang="tr-TR" sz="2000" b="1" dirty="0">
                  <a:solidFill>
                    <a:srgbClr val="00C4FF"/>
                  </a:solidFill>
                  <a:latin typeface="Bahnschrift SemiLight Condensed" panose="020B0502040204020203" pitchFamily="34" charset="0"/>
                </a:endParaRPr>
              </a:p>
            </p:txBody>
          </p:sp>
        </mc:Choice>
        <mc:Fallback xmlns="">
          <p:sp>
            <p:nvSpPr>
              <p:cNvPr id="61" name="Metin kutusu 60">
                <a:extLst>
                  <a:ext uri="{FF2B5EF4-FFF2-40B4-BE49-F238E27FC236}">
                    <a16:creationId xmlns:a16="http://schemas.microsoft.com/office/drawing/2014/main" id="{B5C07100-8ABB-48D3-A044-49C2C702CA7D}"/>
                  </a:ext>
                </a:extLst>
              </p:cNvPr>
              <p:cNvSpPr txBox="1">
                <a:spLocks noRot="1" noChangeAspect="1" noMove="1" noResize="1" noEditPoints="1" noAdjustHandles="1" noChangeArrowheads="1" noChangeShapeType="1" noTextEdit="1"/>
              </p:cNvSpPr>
              <p:nvPr/>
            </p:nvSpPr>
            <p:spPr>
              <a:xfrm>
                <a:off x="3521134" y="3509711"/>
                <a:ext cx="548640" cy="473281"/>
              </a:xfrm>
              <a:prstGeom prst="rect">
                <a:avLst/>
              </a:prstGeom>
              <a:blipFill>
                <a:blip r:embed="rId2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2B54D7F5-92FF-4DD0-A168-D40186473D0F}"/>
                  </a:ext>
                </a:extLst>
              </p:cNvPr>
              <p:cNvSpPr txBox="1"/>
              <p:nvPr/>
            </p:nvSpPr>
            <p:spPr>
              <a:xfrm>
                <a:off x="6012554" y="3509710"/>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C4FF"/>
                              </a:solidFill>
                              <a:latin typeface="Cambria Math" panose="02040503050406030204" pitchFamily="18" charset="0"/>
                            </a:rPr>
                          </m:ctrlPr>
                        </m:sSubPr>
                        <m:e>
                          <m:r>
                            <a:rPr lang="tr-TR" sz="2000" b="1" i="1" smtClean="0">
                              <a:solidFill>
                                <a:srgbClr val="00C4FF"/>
                              </a:solidFill>
                              <a:latin typeface="Cambria Math" panose="02040503050406030204" pitchFamily="18" charset="0"/>
                            </a:rPr>
                            <m:t>𝒗</m:t>
                          </m:r>
                        </m:e>
                        <m:sub>
                          <m:r>
                            <a:rPr lang="tr-TR" sz="2000" b="1" i="1" smtClean="0">
                              <a:solidFill>
                                <a:srgbClr val="00C4FF"/>
                              </a:solidFill>
                              <a:latin typeface="Cambria Math" panose="02040503050406030204" pitchFamily="18" charset="0"/>
                            </a:rPr>
                            <m:t>𝟐</m:t>
                          </m:r>
                        </m:sub>
                      </m:sSub>
                    </m:oMath>
                  </m:oMathPara>
                </a14:m>
                <a:endParaRPr lang="tr-TR" sz="2000" b="1" dirty="0">
                  <a:solidFill>
                    <a:srgbClr val="00C4FF"/>
                  </a:solidFill>
                  <a:latin typeface="Bahnschrift SemiLight Condensed" panose="020B0502040204020203" pitchFamily="34" charset="0"/>
                </a:endParaRPr>
              </a:p>
            </p:txBody>
          </p:sp>
        </mc:Choice>
        <mc:Fallback xmlns="">
          <p:sp>
            <p:nvSpPr>
              <p:cNvPr id="62" name="Metin kutusu 61">
                <a:extLst>
                  <a:ext uri="{FF2B5EF4-FFF2-40B4-BE49-F238E27FC236}">
                    <a16:creationId xmlns:a16="http://schemas.microsoft.com/office/drawing/2014/main" id="{2B54D7F5-92FF-4DD0-A168-D40186473D0F}"/>
                  </a:ext>
                </a:extLst>
              </p:cNvPr>
              <p:cNvSpPr txBox="1">
                <a:spLocks noRot="1" noChangeAspect="1" noMove="1" noResize="1" noEditPoints="1" noAdjustHandles="1" noChangeArrowheads="1" noChangeShapeType="1" noTextEdit="1"/>
              </p:cNvSpPr>
              <p:nvPr/>
            </p:nvSpPr>
            <p:spPr>
              <a:xfrm>
                <a:off x="6012554" y="3509710"/>
                <a:ext cx="548640" cy="473281"/>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3" name="Metin kutusu 62">
                <a:extLst>
                  <a:ext uri="{FF2B5EF4-FFF2-40B4-BE49-F238E27FC236}">
                    <a16:creationId xmlns:a16="http://schemas.microsoft.com/office/drawing/2014/main" id="{5E405880-3AC0-4780-BAAC-774C28AFAD50}"/>
                  </a:ext>
                </a:extLst>
              </p:cNvPr>
              <p:cNvSpPr txBox="1"/>
              <p:nvPr/>
            </p:nvSpPr>
            <p:spPr>
              <a:xfrm>
                <a:off x="8497993" y="3494432"/>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C4FF"/>
                              </a:solidFill>
                              <a:latin typeface="Cambria Math" panose="02040503050406030204" pitchFamily="18" charset="0"/>
                            </a:rPr>
                          </m:ctrlPr>
                        </m:sSubPr>
                        <m:e>
                          <m:r>
                            <a:rPr lang="tr-TR" sz="2000" b="1" i="1" smtClean="0">
                              <a:solidFill>
                                <a:srgbClr val="00C4FF"/>
                              </a:solidFill>
                              <a:latin typeface="Cambria Math" panose="02040503050406030204" pitchFamily="18" charset="0"/>
                            </a:rPr>
                            <m:t>𝒗</m:t>
                          </m:r>
                        </m:e>
                        <m:sub>
                          <m:r>
                            <a:rPr lang="tr-TR" sz="2000" b="1" i="1" smtClean="0">
                              <a:solidFill>
                                <a:srgbClr val="00C4FF"/>
                              </a:solidFill>
                              <a:latin typeface="Cambria Math" panose="02040503050406030204" pitchFamily="18" charset="0"/>
                            </a:rPr>
                            <m:t>𝟑</m:t>
                          </m:r>
                        </m:sub>
                      </m:sSub>
                    </m:oMath>
                  </m:oMathPara>
                </a14:m>
                <a:endParaRPr lang="tr-TR" sz="2000" b="1" dirty="0">
                  <a:solidFill>
                    <a:srgbClr val="00C4FF"/>
                  </a:solidFill>
                  <a:latin typeface="Bahnschrift SemiLight Condensed" panose="020B0502040204020203" pitchFamily="34" charset="0"/>
                </a:endParaRPr>
              </a:p>
            </p:txBody>
          </p:sp>
        </mc:Choice>
        <mc:Fallback xmlns="">
          <p:sp>
            <p:nvSpPr>
              <p:cNvPr id="63" name="Metin kutusu 62">
                <a:extLst>
                  <a:ext uri="{FF2B5EF4-FFF2-40B4-BE49-F238E27FC236}">
                    <a16:creationId xmlns:a16="http://schemas.microsoft.com/office/drawing/2014/main" id="{5E405880-3AC0-4780-BAAC-774C28AFAD50}"/>
                  </a:ext>
                </a:extLst>
              </p:cNvPr>
              <p:cNvSpPr txBox="1">
                <a:spLocks noRot="1" noChangeAspect="1" noMove="1" noResize="1" noEditPoints="1" noAdjustHandles="1" noChangeArrowheads="1" noChangeShapeType="1" noTextEdit="1"/>
              </p:cNvSpPr>
              <p:nvPr/>
            </p:nvSpPr>
            <p:spPr>
              <a:xfrm>
                <a:off x="8497993" y="3494432"/>
                <a:ext cx="548640" cy="47328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1E580BC0-B56D-4B81-8943-7A95568BF24C}"/>
                  </a:ext>
                </a:extLst>
              </p:cNvPr>
              <p:cNvSpPr txBox="1"/>
              <p:nvPr/>
            </p:nvSpPr>
            <p:spPr>
              <a:xfrm>
                <a:off x="3540509" y="5871763"/>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𝒛</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65" name="Metin kutusu 64">
                <a:extLst>
                  <a:ext uri="{FF2B5EF4-FFF2-40B4-BE49-F238E27FC236}">
                    <a16:creationId xmlns:a16="http://schemas.microsoft.com/office/drawing/2014/main" id="{1E580BC0-B56D-4B81-8943-7A95568BF24C}"/>
                  </a:ext>
                </a:extLst>
              </p:cNvPr>
              <p:cNvSpPr txBox="1">
                <a:spLocks noRot="1" noChangeAspect="1" noMove="1" noResize="1" noEditPoints="1" noAdjustHandles="1" noChangeArrowheads="1" noChangeShapeType="1" noTextEdit="1"/>
              </p:cNvSpPr>
              <p:nvPr/>
            </p:nvSpPr>
            <p:spPr>
              <a:xfrm>
                <a:off x="3540509" y="5871763"/>
                <a:ext cx="548640" cy="473281"/>
              </a:xfrm>
              <a:prstGeom prst="rect">
                <a:avLst/>
              </a:prstGeom>
              <a:blipFill>
                <a:blip r:embed="rId2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7" name="Metin kutusu 66">
                <a:extLst>
                  <a:ext uri="{FF2B5EF4-FFF2-40B4-BE49-F238E27FC236}">
                    <a16:creationId xmlns:a16="http://schemas.microsoft.com/office/drawing/2014/main" id="{E4CCFDE2-A480-4780-AD73-56AB47658C62}"/>
                  </a:ext>
                </a:extLst>
              </p:cNvPr>
              <p:cNvSpPr txBox="1"/>
              <p:nvPr/>
            </p:nvSpPr>
            <p:spPr>
              <a:xfrm>
                <a:off x="6172258" y="5877014"/>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𝒛</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67" name="Metin kutusu 66">
                <a:extLst>
                  <a:ext uri="{FF2B5EF4-FFF2-40B4-BE49-F238E27FC236}">
                    <a16:creationId xmlns:a16="http://schemas.microsoft.com/office/drawing/2014/main" id="{E4CCFDE2-A480-4780-AD73-56AB47658C62}"/>
                  </a:ext>
                </a:extLst>
              </p:cNvPr>
              <p:cNvSpPr txBox="1">
                <a:spLocks noRot="1" noChangeAspect="1" noMove="1" noResize="1" noEditPoints="1" noAdjustHandles="1" noChangeArrowheads="1" noChangeShapeType="1" noTextEdit="1"/>
              </p:cNvSpPr>
              <p:nvPr/>
            </p:nvSpPr>
            <p:spPr>
              <a:xfrm>
                <a:off x="6172258" y="5877014"/>
                <a:ext cx="548640" cy="473281"/>
              </a:xfrm>
              <a:prstGeom prst="rect">
                <a:avLst/>
              </a:prstGeom>
              <a:blipFill>
                <a:blip r:embed="rId2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8" name="Metin kutusu 67">
                <a:extLst>
                  <a:ext uri="{FF2B5EF4-FFF2-40B4-BE49-F238E27FC236}">
                    <a16:creationId xmlns:a16="http://schemas.microsoft.com/office/drawing/2014/main" id="{1CD5B3FE-D795-47B3-B2D1-4AFE8B98628A}"/>
                  </a:ext>
                </a:extLst>
              </p:cNvPr>
              <p:cNvSpPr txBox="1"/>
              <p:nvPr/>
            </p:nvSpPr>
            <p:spPr>
              <a:xfrm>
                <a:off x="8522570" y="5871763"/>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𝒛</m:t>
                          </m:r>
                        </m:e>
                        <m:sub>
                          <m:r>
                            <a:rPr lang="tr-TR" sz="2000" b="1" i="1" smtClean="0">
                              <a:solidFill>
                                <a:srgbClr val="C33B4F"/>
                              </a:solidFill>
                              <a:latin typeface="Cambria Math" panose="02040503050406030204" pitchFamily="18" charset="0"/>
                            </a:rPr>
                            <m:t>𝟑</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68" name="Metin kutusu 67">
                <a:extLst>
                  <a:ext uri="{FF2B5EF4-FFF2-40B4-BE49-F238E27FC236}">
                    <a16:creationId xmlns:a16="http://schemas.microsoft.com/office/drawing/2014/main" id="{1CD5B3FE-D795-47B3-B2D1-4AFE8B98628A}"/>
                  </a:ext>
                </a:extLst>
              </p:cNvPr>
              <p:cNvSpPr txBox="1">
                <a:spLocks noRot="1" noChangeAspect="1" noMove="1" noResize="1" noEditPoints="1" noAdjustHandles="1" noChangeArrowheads="1" noChangeShapeType="1" noTextEdit="1"/>
              </p:cNvSpPr>
              <p:nvPr/>
            </p:nvSpPr>
            <p:spPr>
              <a:xfrm>
                <a:off x="8522570" y="5871763"/>
                <a:ext cx="548640" cy="473281"/>
              </a:xfrm>
              <a:prstGeom prst="rect">
                <a:avLst/>
              </a:prstGeom>
              <a:blipFill>
                <a:blip r:embed="rId27"/>
                <a:stretch>
                  <a:fillRect/>
                </a:stretch>
              </a:blipFill>
            </p:spPr>
            <p:txBody>
              <a:bodyPr/>
              <a:lstStyle/>
              <a:p>
                <a:r>
                  <a:rPr lang="tr-TR">
                    <a:noFill/>
                  </a:rPr>
                  <a:t> </a:t>
                </a:r>
              </a:p>
            </p:txBody>
          </p:sp>
        </mc:Fallback>
      </mc:AlternateContent>
      <p:grpSp>
        <p:nvGrpSpPr>
          <p:cNvPr id="91" name="Grup 90">
            <a:extLst>
              <a:ext uri="{FF2B5EF4-FFF2-40B4-BE49-F238E27FC236}">
                <a16:creationId xmlns:a16="http://schemas.microsoft.com/office/drawing/2014/main" id="{0DD0906B-5EDA-4D30-A538-C2333571A4DC}"/>
              </a:ext>
            </a:extLst>
          </p:cNvPr>
          <p:cNvGrpSpPr/>
          <p:nvPr/>
        </p:nvGrpSpPr>
        <p:grpSpPr>
          <a:xfrm>
            <a:off x="2043328" y="1576214"/>
            <a:ext cx="6499218" cy="4257173"/>
            <a:chOff x="2043328" y="1576214"/>
            <a:chExt cx="6499218" cy="4257173"/>
          </a:xfrm>
        </p:grpSpPr>
        <p:cxnSp>
          <p:nvCxnSpPr>
            <p:cNvPr id="70" name="Düz Bağlayıcı 69">
              <a:extLst>
                <a:ext uri="{FF2B5EF4-FFF2-40B4-BE49-F238E27FC236}">
                  <a16:creationId xmlns:a16="http://schemas.microsoft.com/office/drawing/2014/main" id="{34F8C434-C4E0-467E-932C-9B53A8D03D20}"/>
                </a:ext>
              </a:extLst>
            </p:cNvPr>
            <p:cNvCxnSpPr>
              <a:cxnSpLocks/>
            </p:cNvCxnSpPr>
            <p:nvPr/>
          </p:nvCxnSpPr>
          <p:spPr>
            <a:xfrm>
              <a:off x="4339244" y="1576214"/>
              <a:ext cx="0" cy="26217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Düz Bağlayıcı 71">
              <a:extLst>
                <a:ext uri="{FF2B5EF4-FFF2-40B4-BE49-F238E27FC236}">
                  <a16:creationId xmlns:a16="http://schemas.microsoft.com/office/drawing/2014/main" id="{1C05441C-F18F-450F-8415-3E174762D4D4}"/>
                </a:ext>
              </a:extLst>
            </p:cNvPr>
            <p:cNvCxnSpPr>
              <a:cxnSpLocks/>
            </p:cNvCxnSpPr>
            <p:nvPr/>
          </p:nvCxnSpPr>
          <p:spPr>
            <a:xfrm>
              <a:off x="6580569" y="1591730"/>
              <a:ext cx="0" cy="26217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Düz Bağlayıcı 72">
              <a:extLst>
                <a:ext uri="{FF2B5EF4-FFF2-40B4-BE49-F238E27FC236}">
                  <a16:creationId xmlns:a16="http://schemas.microsoft.com/office/drawing/2014/main" id="{6A7741C3-0F04-499A-A5FF-81885C10767E}"/>
                </a:ext>
              </a:extLst>
            </p:cNvPr>
            <p:cNvCxnSpPr>
              <a:cxnSpLocks/>
            </p:cNvCxnSpPr>
            <p:nvPr/>
          </p:nvCxnSpPr>
          <p:spPr>
            <a:xfrm>
              <a:off x="4339244" y="1576214"/>
              <a:ext cx="2251237" cy="1551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Düz Bağlayıcı 75">
              <a:extLst>
                <a:ext uri="{FF2B5EF4-FFF2-40B4-BE49-F238E27FC236}">
                  <a16:creationId xmlns:a16="http://schemas.microsoft.com/office/drawing/2014/main" id="{8F0C2A90-20DC-4B8E-BA0C-9F5E39BFE131}"/>
                </a:ext>
              </a:extLst>
            </p:cNvPr>
            <p:cNvCxnSpPr>
              <a:cxnSpLocks/>
            </p:cNvCxnSpPr>
            <p:nvPr/>
          </p:nvCxnSpPr>
          <p:spPr>
            <a:xfrm>
              <a:off x="2043328" y="4188471"/>
              <a:ext cx="229591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Düz Bağlayıcı 78">
              <a:extLst>
                <a:ext uri="{FF2B5EF4-FFF2-40B4-BE49-F238E27FC236}">
                  <a16:creationId xmlns:a16="http://schemas.microsoft.com/office/drawing/2014/main" id="{890186BF-5330-4093-9CD7-4D7B7C8AF999}"/>
                </a:ext>
              </a:extLst>
            </p:cNvPr>
            <p:cNvCxnSpPr>
              <a:cxnSpLocks/>
            </p:cNvCxnSpPr>
            <p:nvPr/>
          </p:nvCxnSpPr>
          <p:spPr>
            <a:xfrm>
              <a:off x="2055233" y="4192681"/>
              <a:ext cx="0" cy="16407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Düz Bağlayıcı 81">
              <a:extLst>
                <a:ext uri="{FF2B5EF4-FFF2-40B4-BE49-F238E27FC236}">
                  <a16:creationId xmlns:a16="http://schemas.microsoft.com/office/drawing/2014/main" id="{9F173BCD-939D-4DE9-B795-271C90EDBFF0}"/>
                </a:ext>
              </a:extLst>
            </p:cNvPr>
            <p:cNvCxnSpPr>
              <a:cxnSpLocks/>
            </p:cNvCxnSpPr>
            <p:nvPr/>
          </p:nvCxnSpPr>
          <p:spPr>
            <a:xfrm>
              <a:off x="6572256" y="4213443"/>
              <a:ext cx="195922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Düz Bağlayıcı 84">
              <a:extLst>
                <a:ext uri="{FF2B5EF4-FFF2-40B4-BE49-F238E27FC236}">
                  <a16:creationId xmlns:a16="http://schemas.microsoft.com/office/drawing/2014/main" id="{D01C8FBA-F75B-41AD-83EB-6AF69CABC380}"/>
                </a:ext>
              </a:extLst>
            </p:cNvPr>
            <p:cNvCxnSpPr>
              <a:cxnSpLocks/>
            </p:cNvCxnSpPr>
            <p:nvPr/>
          </p:nvCxnSpPr>
          <p:spPr>
            <a:xfrm flipH="1" flipV="1">
              <a:off x="8519294" y="4213445"/>
              <a:ext cx="23252" cy="161994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Metin kutusu 68">
            <a:extLst>
              <a:ext uri="{FF2B5EF4-FFF2-40B4-BE49-F238E27FC236}">
                <a16:creationId xmlns:a16="http://schemas.microsoft.com/office/drawing/2014/main" id="{A3493102-8306-4661-BA62-6377DA363202}"/>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sp>
        <p:nvSpPr>
          <p:cNvPr id="74" name="Metin kutusu 73">
            <a:extLst>
              <a:ext uri="{FF2B5EF4-FFF2-40B4-BE49-F238E27FC236}">
                <a16:creationId xmlns:a16="http://schemas.microsoft.com/office/drawing/2014/main" id="{1AD20967-F368-4F3E-83E9-1AB8E86120A6}"/>
              </a:ext>
            </a:extLst>
          </p:cNvPr>
          <p:cNvSpPr txBox="1"/>
          <p:nvPr/>
        </p:nvSpPr>
        <p:spPr>
          <a:xfrm>
            <a:off x="4612741" y="5977844"/>
            <a:ext cx="556775" cy="369332"/>
          </a:xfrm>
          <a:prstGeom prst="rect">
            <a:avLst/>
          </a:prstGeom>
          <a:noFill/>
        </p:spPr>
        <p:txBody>
          <a:bodyPr wrap="square">
            <a:spAutoFit/>
          </a:bodyPr>
          <a:lstStyle/>
          <a:p>
            <a:r>
              <a:rPr lang="tr-TR" sz="1800" dirty="0">
                <a:solidFill>
                  <a:srgbClr val="E0DA62"/>
                </a:solidFill>
                <a:latin typeface="Bahnschrift" panose="020B0502040204020203" pitchFamily="34" charset="0"/>
              </a:rPr>
              <a:t>0.17</a:t>
            </a:r>
            <a:endParaRPr lang="tr-TR" dirty="0"/>
          </a:p>
        </p:txBody>
      </p:sp>
      <p:sp>
        <p:nvSpPr>
          <p:cNvPr id="75" name="Metin kutusu 74">
            <a:extLst>
              <a:ext uri="{FF2B5EF4-FFF2-40B4-BE49-F238E27FC236}">
                <a16:creationId xmlns:a16="http://schemas.microsoft.com/office/drawing/2014/main" id="{782921D6-40FC-4430-856A-F709E95FF4EA}"/>
              </a:ext>
            </a:extLst>
          </p:cNvPr>
          <p:cNvSpPr txBox="1"/>
          <p:nvPr/>
        </p:nvSpPr>
        <p:spPr>
          <a:xfrm>
            <a:off x="5111936" y="5983095"/>
            <a:ext cx="648055" cy="369332"/>
          </a:xfrm>
          <a:prstGeom prst="rect">
            <a:avLst/>
          </a:prstGeom>
          <a:noFill/>
        </p:spPr>
        <p:txBody>
          <a:bodyPr wrap="square">
            <a:spAutoFit/>
          </a:bodyPr>
          <a:lstStyle/>
          <a:p>
            <a:r>
              <a:rPr lang="tr-TR" sz="1800" dirty="0">
                <a:solidFill>
                  <a:srgbClr val="E0DA62"/>
                </a:solidFill>
                <a:latin typeface="Bahnschrift" panose="020B0502040204020203" pitchFamily="34" charset="0"/>
              </a:rPr>
              <a:t>0.48</a:t>
            </a:r>
            <a:endParaRPr lang="tr-TR" dirty="0"/>
          </a:p>
        </p:txBody>
      </p:sp>
      <p:sp>
        <p:nvSpPr>
          <p:cNvPr id="77" name="Metin kutusu 76">
            <a:extLst>
              <a:ext uri="{FF2B5EF4-FFF2-40B4-BE49-F238E27FC236}">
                <a16:creationId xmlns:a16="http://schemas.microsoft.com/office/drawing/2014/main" id="{F1E42B93-6D03-4366-BC16-368B3A7BC194}"/>
              </a:ext>
            </a:extLst>
          </p:cNvPr>
          <p:cNvSpPr txBox="1"/>
          <p:nvPr/>
        </p:nvSpPr>
        <p:spPr>
          <a:xfrm>
            <a:off x="5643509" y="5985243"/>
            <a:ext cx="672572" cy="369332"/>
          </a:xfrm>
          <a:prstGeom prst="rect">
            <a:avLst/>
          </a:prstGeom>
          <a:noFill/>
        </p:spPr>
        <p:txBody>
          <a:bodyPr wrap="square">
            <a:spAutoFit/>
          </a:bodyPr>
          <a:lstStyle/>
          <a:p>
            <a:r>
              <a:rPr lang="tr-TR" sz="1800" dirty="0">
                <a:solidFill>
                  <a:srgbClr val="E0DA62"/>
                </a:solidFill>
                <a:latin typeface="Bahnschrift" panose="020B0502040204020203" pitchFamily="34" charset="0"/>
              </a:rPr>
              <a:t>0.34</a:t>
            </a:r>
            <a:endParaRPr lang="tr-TR" dirty="0"/>
          </a:p>
        </p:txBody>
      </p:sp>
      <p:grpSp>
        <p:nvGrpSpPr>
          <p:cNvPr id="3" name="Grup 2">
            <a:extLst>
              <a:ext uri="{FF2B5EF4-FFF2-40B4-BE49-F238E27FC236}">
                <a16:creationId xmlns:a16="http://schemas.microsoft.com/office/drawing/2014/main" id="{CB633506-E5BC-984F-EC46-B1C0CB3C721E}"/>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635AE6D1-E95F-E38A-0C12-B2FBD73D8606}"/>
                </a:ext>
              </a:extLst>
            </p:cNvPr>
            <p:cNvGrpSpPr/>
            <p:nvPr/>
          </p:nvGrpSpPr>
          <p:grpSpPr>
            <a:xfrm>
              <a:off x="8559850" y="472496"/>
              <a:ext cx="779722" cy="548620"/>
              <a:chOff x="9417100" y="472496"/>
              <a:chExt cx="779722" cy="548620"/>
            </a:xfrm>
          </p:grpSpPr>
          <p:sp>
            <p:nvSpPr>
              <p:cNvPr id="12" name="Dikdörtgen: Köşeleri Yuvarlatılmış 11">
                <a:extLst>
                  <a:ext uri="{FF2B5EF4-FFF2-40B4-BE49-F238E27FC236}">
                    <a16:creationId xmlns:a16="http://schemas.microsoft.com/office/drawing/2014/main" id="{07A62CA8-B4F9-AD37-0406-E4A21A2EF913}"/>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6D69A689-6E32-7C48-DF22-17019405FF69}"/>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688563E4-1246-D861-CA4B-05CCE3F9B89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CDD61F74-6DE3-D2C9-9B0B-742BD15D56ED}"/>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2A03A0ED-7EF0-ABBE-317E-D8B24C00DEEC}"/>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873141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2000"/>
                                        <p:tgtEl>
                                          <p:spTgt spid="91"/>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7">
                                            <p:txEl>
                                              <p:pRg st="0" end="0"/>
                                            </p:txEl>
                                          </p:spTgt>
                                        </p:tgtEl>
                                        <p:attrNameLst>
                                          <p:attrName>style.visibility</p:attrName>
                                        </p:attrNameLst>
                                      </p:cBhvr>
                                      <p:to>
                                        <p:strVal val="visible"/>
                                      </p:to>
                                    </p:set>
                                    <p:animEffect transition="in" filter="fade">
                                      <p:cBhvr>
                                        <p:cTn id="19" dur="5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o 5">
            <a:extLst>
              <a:ext uri="{FF2B5EF4-FFF2-40B4-BE49-F238E27FC236}">
                <a16:creationId xmlns:a16="http://schemas.microsoft.com/office/drawing/2014/main" id="{632B009A-868A-4899-81F3-28311939EF8C}"/>
              </a:ext>
            </a:extLst>
          </p:cNvPr>
          <p:cNvGraphicFramePr>
            <a:graphicFrameLocks noGrp="1"/>
          </p:cNvGraphicFramePr>
          <p:nvPr>
            <p:extLst>
              <p:ext uri="{D42A27DB-BD31-4B8C-83A1-F6EECF244321}">
                <p14:modId xmlns:p14="http://schemas.microsoft.com/office/powerpoint/2010/main" val="2387446945"/>
              </p:ext>
            </p:extLst>
          </p:nvPr>
        </p:nvGraphicFramePr>
        <p:xfrm>
          <a:off x="570496" y="1350508"/>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p:graphicFrame>
        <p:nvGraphicFramePr>
          <p:cNvPr id="15" name="Tablo 6">
            <a:extLst>
              <a:ext uri="{FF2B5EF4-FFF2-40B4-BE49-F238E27FC236}">
                <a16:creationId xmlns:a16="http://schemas.microsoft.com/office/drawing/2014/main" id="{3E264067-E180-4192-9F04-41AF9CDD1288}"/>
              </a:ext>
            </a:extLst>
          </p:cNvPr>
          <p:cNvGraphicFramePr>
            <a:graphicFrameLocks noGrp="1"/>
          </p:cNvGraphicFramePr>
          <p:nvPr>
            <p:extLst>
              <p:ext uri="{D42A27DB-BD31-4B8C-83A1-F6EECF244321}">
                <p14:modId xmlns:p14="http://schemas.microsoft.com/office/powerpoint/2010/main" val="258364091"/>
              </p:ext>
            </p:extLst>
          </p:nvPr>
        </p:nvGraphicFramePr>
        <p:xfrm>
          <a:off x="2722731" y="976583"/>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16" name="Tablo 6">
            <a:extLst>
              <a:ext uri="{FF2B5EF4-FFF2-40B4-BE49-F238E27FC236}">
                <a16:creationId xmlns:a16="http://schemas.microsoft.com/office/drawing/2014/main" id="{C6D19BC9-F638-4BDB-AF79-A59DD74CE22F}"/>
              </a:ext>
            </a:extLst>
          </p:cNvPr>
          <p:cNvGraphicFramePr>
            <a:graphicFrameLocks noGrp="1"/>
          </p:cNvGraphicFramePr>
          <p:nvPr>
            <p:extLst>
              <p:ext uri="{D42A27DB-BD31-4B8C-83A1-F6EECF244321}">
                <p14:modId xmlns:p14="http://schemas.microsoft.com/office/powerpoint/2010/main" val="1151601876"/>
              </p:ext>
            </p:extLst>
          </p:nvPr>
        </p:nvGraphicFramePr>
        <p:xfrm>
          <a:off x="4588744" y="133943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1670795338"/>
                  </a:ext>
                </a:extLst>
              </a:tr>
            </a:tbl>
          </a:graphicData>
        </a:graphic>
      </p:graphicFrame>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EC5AEF98-F9B6-4AC2-B8EA-AA973AAD6BC4}"/>
                  </a:ext>
                </a:extLst>
              </p:cNvPr>
              <p:cNvSpPr txBox="1"/>
              <p:nvPr/>
            </p:nvSpPr>
            <p:spPr>
              <a:xfrm>
                <a:off x="772358" y="53264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0" name="Metin kutusu 19">
                <a:extLst>
                  <a:ext uri="{FF2B5EF4-FFF2-40B4-BE49-F238E27FC236}">
                    <a16:creationId xmlns:a16="http://schemas.microsoft.com/office/drawing/2014/main" id="{EC5AEF98-F9B6-4AC2-B8EA-AA973AAD6BC4}"/>
                  </a:ext>
                </a:extLst>
              </p:cNvPr>
              <p:cNvSpPr txBox="1">
                <a:spLocks noRot="1" noChangeAspect="1" noMove="1" noResize="1" noEditPoints="1" noAdjustHandles="1" noChangeArrowheads="1" noChangeShapeType="1" noTextEdit="1"/>
              </p:cNvSpPr>
              <p:nvPr/>
            </p:nvSpPr>
            <p:spPr>
              <a:xfrm>
                <a:off x="772358" y="532646"/>
                <a:ext cx="1231428" cy="473281"/>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920A46BE-C585-405D-B91B-D38E1C0A5037}"/>
                  </a:ext>
                </a:extLst>
              </p:cNvPr>
              <p:cNvSpPr txBox="1"/>
              <p:nvPr/>
            </p:nvSpPr>
            <p:spPr>
              <a:xfrm>
                <a:off x="2740993" y="58206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DFC0F3"/>
                              </a:solidFill>
                              <a:latin typeface="Cambria Math" panose="02040503050406030204" pitchFamily="18" charset="0"/>
                            </a:rPr>
                          </m:ctrlPr>
                        </m:sSupPr>
                        <m:e>
                          <m:r>
                            <a:rPr lang="tr-TR" sz="2000" b="1" i="1" smtClean="0">
                              <a:solidFill>
                                <a:srgbClr val="DFC0F3"/>
                              </a:solidFill>
                              <a:latin typeface="Cambria Math" panose="02040503050406030204" pitchFamily="18" charset="0"/>
                            </a:rPr>
                            <m:t>𝑾</m:t>
                          </m:r>
                        </m:e>
                        <m:sup>
                          <m:r>
                            <a:rPr lang="tr-TR" sz="2000" b="1" i="1" smtClean="0">
                              <a:solidFill>
                                <a:srgbClr val="DFC0F3"/>
                              </a:solidFill>
                              <a:latin typeface="Cambria Math" panose="02040503050406030204" pitchFamily="18" charset="0"/>
                            </a:rPr>
                            <m:t>𝑸</m:t>
                          </m:r>
                        </m:sup>
                      </m:sSup>
                    </m:oMath>
                  </m:oMathPara>
                </a14:m>
                <a:endParaRPr lang="tr-TR" sz="2000" b="1" dirty="0">
                  <a:solidFill>
                    <a:srgbClr val="DFC0F3"/>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920A46BE-C585-405D-B91B-D38E1C0A5037}"/>
                  </a:ext>
                </a:extLst>
              </p:cNvPr>
              <p:cNvSpPr txBox="1">
                <a:spLocks noRot="1" noChangeAspect="1" noMove="1" noResize="1" noEditPoints="1" noAdjustHandles="1" noChangeArrowheads="1" noChangeShapeType="1" noTextEdit="1"/>
              </p:cNvSpPr>
              <p:nvPr/>
            </p:nvSpPr>
            <p:spPr>
              <a:xfrm>
                <a:off x="2740993" y="582061"/>
                <a:ext cx="1231428" cy="47328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0165FDBA-491B-4020-AA5B-C8600F938BD7}"/>
                  </a:ext>
                </a:extLst>
              </p:cNvPr>
              <p:cNvSpPr txBox="1"/>
              <p:nvPr/>
            </p:nvSpPr>
            <p:spPr>
              <a:xfrm>
                <a:off x="4607006" y="58206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DFC0F3"/>
                          </a:solidFill>
                          <a:latin typeface="Cambria Math" panose="02040503050406030204" pitchFamily="18" charset="0"/>
                        </a:rPr>
                        <m:t>𝐐</m:t>
                      </m:r>
                    </m:oMath>
                  </m:oMathPara>
                </a14:m>
                <a:endParaRPr lang="tr-TR" sz="2000" b="1" dirty="0">
                  <a:solidFill>
                    <a:srgbClr val="DFC0F3"/>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0165FDBA-491B-4020-AA5B-C8600F938BD7}"/>
                  </a:ext>
                </a:extLst>
              </p:cNvPr>
              <p:cNvSpPr txBox="1">
                <a:spLocks noRot="1" noChangeAspect="1" noMove="1" noResize="1" noEditPoints="1" noAdjustHandles="1" noChangeArrowheads="1" noChangeShapeType="1" noTextEdit="1"/>
              </p:cNvSpPr>
              <p:nvPr/>
            </p:nvSpPr>
            <p:spPr>
              <a:xfrm>
                <a:off x="4607006" y="582061"/>
                <a:ext cx="1231428" cy="473281"/>
              </a:xfrm>
              <a:prstGeom prst="rect">
                <a:avLst/>
              </a:prstGeom>
              <a:blipFill>
                <a:blip r:embed="rId4"/>
                <a:stretch>
                  <a:fillRect/>
                </a:stretch>
              </a:blipFill>
            </p:spPr>
            <p:txBody>
              <a:bodyPr/>
              <a:lstStyle/>
              <a:p>
                <a:r>
                  <a:rPr lang="tr-TR">
                    <a:noFill/>
                  </a:rPr>
                  <a:t> </a:t>
                </a:r>
              </a:p>
            </p:txBody>
          </p:sp>
        </mc:Fallback>
      </mc:AlternateContent>
      <p:sp>
        <p:nvSpPr>
          <p:cNvPr id="3" name="Çarpım İşareti 2">
            <a:extLst>
              <a:ext uri="{FF2B5EF4-FFF2-40B4-BE49-F238E27FC236}">
                <a16:creationId xmlns:a16="http://schemas.microsoft.com/office/drawing/2014/main" id="{623FFE2A-AED9-4078-8345-48A7EABE08C4}"/>
              </a:ext>
            </a:extLst>
          </p:cNvPr>
          <p:cNvSpPr/>
          <p:nvPr/>
        </p:nvSpPr>
        <p:spPr>
          <a:xfrm>
            <a:off x="2144373" y="1470000"/>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Eşittir 3">
            <a:extLst>
              <a:ext uri="{FF2B5EF4-FFF2-40B4-BE49-F238E27FC236}">
                <a16:creationId xmlns:a16="http://schemas.microsoft.com/office/drawing/2014/main" id="{EF6BFE09-E566-4B44-A52A-5B455B0CD0A0}"/>
              </a:ext>
            </a:extLst>
          </p:cNvPr>
          <p:cNvSpPr/>
          <p:nvPr/>
        </p:nvSpPr>
        <p:spPr>
          <a:xfrm>
            <a:off x="3993955" y="1494057"/>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32" name="Tablo 5">
            <a:extLst>
              <a:ext uri="{FF2B5EF4-FFF2-40B4-BE49-F238E27FC236}">
                <a16:creationId xmlns:a16="http://schemas.microsoft.com/office/drawing/2014/main" id="{80BFC42F-CA23-4E02-8E0A-209E9A18F60C}"/>
              </a:ext>
            </a:extLst>
          </p:cNvPr>
          <p:cNvGraphicFramePr>
            <a:graphicFrameLocks noGrp="1"/>
          </p:cNvGraphicFramePr>
          <p:nvPr>
            <p:extLst>
              <p:ext uri="{D42A27DB-BD31-4B8C-83A1-F6EECF244321}">
                <p14:modId xmlns:p14="http://schemas.microsoft.com/office/powerpoint/2010/main" val="3642336867"/>
              </p:ext>
            </p:extLst>
          </p:nvPr>
        </p:nvGraphicFramePr>
        <p:xfrm>
          <a:off x="570496" y="3304296"/>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2274071614"/>
                  </a:ext>
                </a:extLst>
              </a:tr>
            </a:tbl>
          </a:graphicData>
        </a:graphic>
      </p:graphicFrame>
      <p:graphicFrame>
        <p:nvGraphicFramePr>
          <p:cNvPr id="33" name="Tablo 6">
            <a:extLst>
              <a:ext uri="{FF2B5EF4-FFF2-40B4-BE49-F238E27FC236}">
                <a16:creationId xmlns:a16="http://schemas.microsoft.com/office/drawing/2014/main" id="{7F2CF7CE-5C11-4F94-8DF2-1CC1481BD29D}"/>
              </a:ext>
            </a:extLst>
          </p:cNvPr>
          <p:cNvGraphicFramePr>
            <a:graphicFrameLocks noGrp="1"/>
          </p:cNvGraphicFramePr>
          <p:nvPr>
            <p:extLst>
              <p:ext uri="{D42A27DB-BD31-4B8C-83A1-F6EECF244321}">
                <p14:modId xmlns:p14="http://schemas.microsoft.com/office/powerpoint/2010/main" val="293252178"/>
              </p:ext>
            </p:extLst>
          </p:nvPr>
        </p:nvGraphicFramePr>
        <p:xfrm>
          <a:off x="2722731" y="2974341"/>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34" name="Tablo 6">
            <a:extLst>
              <a:ext uri="{FF2B5EF4-FFF2-40B4-BE49-F238E27FC236}">
                <a16:creationId xmlns:a16="http://schemas.microsoft.com/office/drawing/2014/main" id="{14061D90-888F-4235-8F05-4FF154D799D2}"/>
              </a:ext>
            </a:extLst>
          </p:cNvPr>
          <p:cNvGraphicFramePr>
            <a:graphicFrameLocks noGrp="1"/>
          </p:cNvGraphicFramePr>
          <p:nvPr>
            <p:extLst>
              <p:ext uri="{D42A27DB-BD31-4B8C-83A1-F6EECF244321}">
                <p14:modId xmlns:p14="http://schemas.microsoft.com/office/powerpoint/2010/main" val="4273046383"/>
              </p:ext>
            </p:extLst>
          </p:nvPr>
        </p:nvGraphicFramePr>
        <p:xfrm>
          <a:off x="4588744" y="334760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C278174B-04F4-417B-B134-4A1305CE04F5}"/>
                  </a:ext>
                </a:extLst>
              </p:cNvPr>
              <p:cNvSpPr txBox="1"/>
              <p:nvPr/>
            </p:nvSpPr>
            <p:spPr>
              <a:xfrm>
                <a:off x="772358" y="2510770"/>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35" name="Metin kutusu 34">
                <a:extLst>
                  <a:ext uri="{FF2B5EF4-FFF2-40B4-BE49-F238E27FC236}">
                    <a16:creationId xmlns:a16="http://schemas.microsoft.com/office/drawing/2014/main" id="{C278174B-04F4-417B-B134-4A1305CE04F5}"/>
                  </a:ext>
                </a:extLst>
              </p:cNvPr>
              <p:cNvSpPr txBox="1">
                <a:spLocks noRot="1" noChangeAspect="1" noMove="1" noResize="1" noEditPoints="1" noAdjustHandles="1" noChangeArrowheads="1" noChangeShapeType="1" noTextEdit="1"/>
              </p:cNvSpPr>
              <p:nvPr/>
            </p:nvSpPr>
            <p:spPr>
              <a:xfrm>
                <a:off x="772358" y="2510770"/>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6" name="Metin kutusu 35">
                <a:extLst>
                  <a:ext uri="{FF2B5EF4-FFF2-40B4-BE49-F238E27FC236}">
                    <a16:creationId xmlns:a16="http://schemas.microsoft.com/office/drawing/2014/main" id="{06FB49DB-BA11-414E-A6F9-C1671DA79B45}"/>
                  </a:ext>
                </a:extLst>
              </p:cNvPr>
              <p:cNvSpPr txBox="1"/>
              <p:nvPr/>
            </p:nvSpPr>
            <p:spPr>
              <a:xfrm>
                <a:off x="2740993" y="2560185"/>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FBC02D"/>
                              </a:solidFill>
                              <a:latin typeface="Cambria Math" panose="02040503050406030204" pitchFamily="18" charset="0"/>
                            </a:rPr>
                          </m:ctrlPr>
                        </m:sSupPr>
                        <m:e>
                          <m:r>
                            <a:rPr lang="tr-TR" sz="2000" b="1" i="1" smtClean="0">
                              <a:solidFill>
                                <a:srgbClr val="FBC02D"/>
                              </a:solidFill>
                              <a:latin typeface="Cambria Math" panose="02040503050406030204" pitchFamily="18" charset="0"/>
                            </a:rPr>
                            <m:t>𝑾</m:t>
                          </m:r>
                        </m:e>
                        <m:sup>
                          <m:r>
                            <a:rPr lang="tr-TR" sz="2000" b="1" i="1" smtClean="0">
                              <a:solidFill>
                                <a:srgbClr val="FBC02D"/>
                              </a:solidFill>
                              <a:latin typeface="Cambria Math" panose="02040503050406030204" pitchFamily="18" charset="0"/>
                            </a:rPr>
                            <m:t>𝑲</m:t>
                          </m:r>
                        </m:sup>
                      </m:sSup>
                    </m:oMath>
                  </m:oMathPara>
                </a14:m>
                <a:endParaRPr lang="tr-TR" sz="2000" b="1" dirty="0">
                  <a:solidFill>
                    <a:srgbClr val="FBC02D"/>
                  </a:solidFill>
                  <a:latin typeface="Bahnschrift SemiLight Condensed" panose="020B0502040204020203" pitchFamily="34" charset="0"/>
                </a:endParaRPr>
              </a:p>
            </p:txBody>
          </p:sp>
        </mc:Choice>
        <mc:Fallback xmlns="">
          <p:sp>
            <p:nvSpPr>
              <p:cNvPr id="36" name="Metin kutusu 35">
                <a:extLst>
                  <a:ext uri="{FF2B5EF4-FFF2-40B4-BE49-F238E27FC236}">
                    <a16:creationId xmlns:a16="http://schemas.microsoft.com/office/drawing/2014/main" id="{06FB49DB-BA11-414E-A6F9-C1671DA79B45}"/>
                  </a:ext>
                </a:extLst>
              </p:cNvPr>
              <p:cNvSpPr txBox="1">
                <a:spLocks noRot="1" noChangeAspect="1" noMove="1" noResize="1" noEditPoints="1" noAdjustHandles="1" noChangeArrowheads="1" noChangeShapeType="1" noTextEdit="1"/>
              </p:cNvSpPr>
              <p:nvPr/>
            </p:nvSpPr>
            <p:spPr>
              <a:xfrm>
                <a:off x="2740993" y="2560185"/>
                <a:ext cx="1231428" cy="473281"/>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2BAABF49-5050-48D9-806A-86F3ABEEFBDC}"/>
                  </a:ext>
                </a:extLst>
              </p:cNvPr>
              <p:cNvSpPr txBox="1"/>
              <p:nvPr/>
            </p:nvSpPr>
            <p:spPr>
              <a:xfrm>
                <a:off x="4607006" y="2560185"/>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FBC02D"/>
                          </a:solidFill>
                          <a:latin typeface="Cambria Math" panose="02040503050406030204" pitchFamily="18" charset="0"/>
                        </a:rPr>
                        <m:t>𝐊</m:t>
                      </m:r>
                    </m:oMath>
                  </m:oMathPara>
                </a14:m>
                <a:endParaRPr lang="tr-TR" sz="2000" b="1" dirty="0">
                  <a:solidFill>
                    <a:srgbClr val="FBC02D"/>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2BAABF49-5050-48D9-806A-86F3ABEEFBDC}"/>
                  </a:ext>
                </a:extLst>
              </p:cNvPr>
              <p:cNvSpPr txBox="1">
                <a:spLocks noRot="1" noChangeAspect="1" noMove="1" noResize="1" noEditPoints="1" noAdjustHandles="1" noChangeArrowheads="1" noChangeShapeType="1" noTextEdit="1"/>
              </p:cNvSpPr>
              <p:nvPr/>
            </p:nvSpPr>
            <p:spPr>
              <a:xfrm>
                <a:off x="4607006" y="2560185"/>
                <a:ext cx="1231428" cy="473281"/>
              </a:xfrm>
              <a:prstGeom prst="rect">
                <a:avLst/>
              </a:prstGeom>
              <a:blipFill>
                <a:blip r:embed="rId7"/>
                <a:stretch>
                  <a:fillRect/>
                </a:stretch>
              </a:blipFill>
            </p:spPr>
            <p:txBody>
              <a:bodyPr/>
              <a:lstStyle/>
              <a:p>
                <a:r>
                  <a:rPr lang="tr-TR">
                    <a:noFill/>
                  </a:rPr>
                  <a:t> </a:t>
                </a:r>
              </a:p>
            </p:txBody>
          </p:sp>
        </mc:Fallback>
      </mc:AlternateContent>
      <p:sp>
        <p:nvSpPr>
          <p:cNvPr id="38" name="Çarpım İşareti 37">
            <a:extLst>
              <a:ext uri="{FF2B5EF4-FFF2-40B4-BE49-F238E27FC236}">
                <a16:creationId xmlns:a16="http://schemas.microsoft.com/office/drawing/2014/main" id="{193100A3-EDE5-4A14-A864-B29A40EEBCBE}"/>
              </a:ext>
            </a:extLst>
          </p:cNvPr>
          <p:cNvSpPr/>
          <p:nvPr/>
        </p:nvSpPr>
        <p:spPr>
          <a:xfrm>
            <a:off x="2144373" y="3467758"/>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Eşittir 38">
            <a:extLst>
              <a:ext uri="{FF2B5EF4-FFF2-40B4-BE49-F238E27FC236}">
                <a16:creationId xmlns:a16="http://schemas.microsoft.com/office/drawing/2014/main" id="{3BABBCF0-548F-4890-9D2D-BA9ED6F84AB3}"/>
              </a:ext>
            </a:extLst>
          </p:cNvPr>
          <p:cNvSpPr/>
          <p:nvPr/>
        </p:nvSpPr>
        <p:spPr>
          <a:xfrm>
            <a:off x="3993955" y="3491815"/>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48" name="Tablo 5">
            <a:extLst>
              <a:ext uri="{FF2B5EF4-FFF2-40B4-BE49-F238E27FC236}">
                <a16:creationId xmlns:a16="http://schemas.microsoft.com/office/drawing/2014/main" id="{74E9B1DC-25F2-4B6B-A2A0-A537FA4685E2}"/>
              </a:ext>
            </a:extLst>
          </p:cNvPr>
          <p:cNvGraphicFramePr>
            <a:graphicFrameLocks noGrp="1"/>
          </p:cNvGraphicFramePr>
          <p:nvPr>
            <p:extLst>
              <p:ext uri="{D42A27DB-BD31-4B8C-83A1-F6EECF244321}">
                <p14:modId xmlns:p14="http://schemas.microsoft.com/office/powerpoint/2010/main" val="527339163"/>
              </p:ext>
            </p:extLst>
          </p:nvPr>
        </p:nvGraphicFramePr>
        <p:xfrm>
          <a:off x="578809" y="5346374"/>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2274071614"/>
                  </a:ext>
                </a:extLst>
              </a:tr>
            </a:tbl>
          </a:graphicData>
        </a:graphic>
      </p:graphicFrame>
      <p:graphicFrame>
        <p:nvGraphicFramePr>
          <p:cNvPr id="49" name="Tablo 6">
            <a:extLst>
              <a:ext uri="{FF2B5EF4-FFF2-40B4-BE49-F238E27FC236}">
                <a16:creationId xmlns:a16="http://schemas.microsoft.com/office/drawing/2014/main" id="{42024520-FA01-4418-A9E1-1B5144970D16}"/>
              </a:ext>
            </a:extLst>
          </p:cNvPr>
          <p:cNvGraphicFramePr>
            <a:graphicFrameLocks noGrp="1"/>
          </p:cNvGraphicFramePr>
          <p:nvPr>
            <p:extLst>
              <p:ext uri="{D42A27DB-BD31-4B8C-83A1-F6EECF244321}">
                <p14:modId xmlns:p14="http://schemas.microsoft.com/office/powerpoint/2010/main" val="3587630271"/>
              </p:ext>
            </p:extLst>
          </p:nvPr>
        </p:nvGraphicFramePr>
        <p:xfrm>
          <a:off x="2731044" y="4982078"/>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50" name="Tablo 6">
            <a:extLst>
              <a:ext uri="{FF2B5EF4-FFF2-40B4-BE49-F238E27FC236}">
                <a16:creationId xmlns:a16="http://schemas.microsoft.com/office/drawing/2014/main" id="{23015350-70F4-4F6D-8301-EF24451A83C6}"/>
              </a:ext>
            </a:extLst>
          </p:cNvPr>
          <p:cNvGraphicFramePr>
            <a:graphicFrameLocks noGrp="1"/>
          </p:cNvGraphicFramePr>
          <p:nvPr>
            <p:extLst>
              <p:ext uri="{D42A27DB-BD31-4B8C-83A1-F6EECF244321}">
                <p14:modId xmlns:p14="http://schemas.microsoft.com/office/powerpoint/2010/main" val="3357568922"/>
              </p:ext>
            </p:extLst>
          </p:nvPr>
        </p:nvGraphicFramePr>
        <p:xfrm>
          <a:off x="4597057" y="533644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ACD1D0E0-E468-41DD-8FE7-C6DBA6418C27}"/>
                  </a:ext>
                </a:extLst>
              </p:cNvPr>
              <p:cNvSpPr txBox="1"/>
              <p:nvPr/>
            </p:nvSpPr>
            <p:spPr>
              <a:xfrm>
                <a:off x="780671" y="451850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51" name="Metin kutusu 50">
                <a:extLst>
                  <a:ext uri="{FF2B5EF4-FFF2-40B4-BE49-F238E27FC236}">
                    <a16:creationId xmlns:a16="http://schemas.microsoft.com/office/drawing/2014/main" id="{ACD1D0E0-E468-41DD-8FE7-C6DBA6418C27}"/>
                  </a:ext>
                </a:extLst>
              </p:cNvPr>
              <p:cNvSpPr txBox="1">
                <a:spLocks noRot="1" noChangeAspect="1" noMove="1" noResize="1" noEditPoints="1" noAdjustHandles="1" noChangeArrowheads="1" noChangeShapeType="1" noTextEdit="1"/>
              </p:cNvSpPr>
              <p:nvPr/>
            </p:nvSpPr>
            <p:spPr>
              <a:xfrm>
                <a:off x="780671" y="4518507"/>
                <a:ext cx="1231428" cy="47328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185D1B43-2723-4D48-90EE-08B575AEC1B3}"/>
                  </a:ext>
                </a:extLst>
              </p:cNvPr>
              <p:cNvSpPr txBox="1"/>
              <p:nvPr/>
            </p:nvSpPr>
            <p:spPr>
              <a:xfrm>
                <a:off x="2749306" y="456792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00B0F0"/>
                              </a:solidFill>
                              <a:latin typeface="Cambria Math" panose="02040503050406030204" pitchFamily="18" charset="0"/>
                            </a:rPr>
                          </m:ctrlPr>
                        </m:sSupPr>
                        <m:e>
                          <m:r>
                            <a:rPr lang="tr-TR" sz="2000" b="1" i="1" smtClean="0">
                              <a:solidFill>
                                <a:srgbClr val="00B0F0"/>
                              </a:solidFill>
                              <a:latin typeface="Cambria Math" panose="02040503050406030204" pitchFamily="18" charset="0"/>
                            </a:rPr>
                            <m:t>𝑾</m:t>
                          </m:r>
                        </m:e>
                        <m:sup>
                          <m:r>
                            <a:rPr lang="tr-TR" sz="2000" b="1" i="1" smtClean="0">
                              <a:solidFill>
                                <a:srgbClr val="00B0F0"/>
                              </a:solidFill>
                              <a:latin typeface="Cambria Math" panose="02040503050406030204" pitchFamily="18" charset="0"/>
                            </a:rPr>
                            <m:t>𝑽</m:t>
                          </m:r>
                        </m:sup>
                      </m:sSup>
                    </m:oMath>
                  </m:oMathPara>
                </a14:m>
                <a:endParaRPr lang="tr-TR" sz="2000" b="1" dirty="0">
                  <a:solidFill>
                    <a:srgbClr val="00B0F0"/>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185D1B43-2723-4D48-90EE-08B575AEC1B3}"/>
                  </a:ext>
                </a:extLst>
              </p:cNvPr>
              <p:cNvSpPr txBox="1">
                <a:spLocks noRot="1" noChangeAspect="1" noMove="1" noResize="1" noEditPoints="1" noAdjustHandles="1" noChangeArrowheads="1" noChangeShapeType="1" noTextEdit="1"/>
              </p:cNvSpPr>
              <p:nvPr/>
            </p:nvSpPr>
            <p:spPr>
              <a:xfrm>
                <a:off x="2749306" y="4567922"/>
                <a:ext cx="1231428"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FEC2F6F-CB19-4F8F-BF54-3271CC3A3896}"/>
                  </a:ext>
                </a:extLst>
              </p:cNvPr>
              <p:cNvSpPr txBox="1"/>
              <p:nvPr/>
            </p:nvSpPr>
            <p:spPr>
              <a:xfrm>
                <a:off x="4615319" y="456792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00B0F0"/>
                          </a:solidFill>
                          <a:latin typeface="Cambria Math" panose="02040503050406030204" pitchFamily="18" charset="0"/>
                        </a:rPr>
                        <m:t>𝐕</m:t>
                      </m:r>
                    </m:oMath>
                  </m:oMathPara>
                </a14:m>
                <a:endParaRPr lang="tr-TR" sz="2000" b="1" dirty="0">
                  <a:solidFill>
                    <a:srgbClr val="00B0F0"/>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5FEC2F6F-CB19-4F8F-BF54-3271CC3A3896}"/>
                  </a:ext>
                </a:extLst>
              </p:cNvPr>
              <p:cNvSpPr txBox="1">
                <a:spLocks noRot="1" noChangeAspect="1" noMove="1" noResize="1" noEditPoints="1" noAdjustHandles="1" noChangeArrowheads="1" noChangeShapeType="1" noTextEdit="1"/>
              </p:cNvSpPr>
              <p:nvPr/>
            </p:nvSpPr>
            <p:spPr>
              <a:xfrm>
                <a:off x="4615319" y="4567922"/>
                <a:ext cx="1231428" cy="473281"/>
              </a:xfrm>
              <a:prstGeom prst="rect">
                <a:avLst/>
              </a:prstGeom>
              <a:blipFill>
                <a:blip r:embed="rId10"/>
                <a:stretch>
                  <a:fillRect/>
                </a:stretch>
              </a:blipFill>
            </p:spPr>
            <p:txBody>
              <a:bodyPr/>
              <a:lstStyle/>
              <a:p>
                <a:r>
                  <a:rPr lang="tr-TR">
                    <a:noFill/>
                  </a:rPr>
                  <a:t> </a:t>
                </a:r>
              </a:p>
            </p:txBody>
          </p:sp>
        </mc:Fallback>
      </mc:AlternateContent>
      <p:sp>
        <p:nvSpPr>
          <p:cNvPr id="54" name="Çarpım İşareti 53">
            <a:extLst>
              <a:ext uri="{FF2B5EF4-FFF2-40B4-BE49-F238E27FC236}">
                <a16:creationId xmlns:a16="http://schemas.microsoft.com/office/drawing/2014/main" id="{80382272-F946-4881-B0B8-A1CFAD3E6AA2}"/>
              </a:ext>
            </a:extLst>
          </p:cNvPr>
          <p:cNvSpPr/>
          <p:nvPr/>
        </p:nvSpPr>
        <p:spPr>
          <a:xfrm>
            <a:off x="2152686" y="5475495"/>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5" name="Eşittir 54">
            <a:extLst>
              <a:ext uri="{FF2B5EF4-FFF2-40B4-BE49-F238E27FC236}">
                <a16:creationId xmlns:a16="http://schemas.microsoft.com/office/drawing/2014/main" id="{77451406-CFC1-4729-9FF3-0902B0678AFC}"/>
              </a:ext>
            </a:extLst>
          </p:cNvPr>
          <p:cNvSpPr/>
          <p:nvPr/>
        </p:nvSpPr>
        <p:spPr>
          <a:xfrm>
            <a:off x="4002268" y="5499552"/>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6" name="Metin kutusu 55">
            <a:extLst>
              <a:ext uri="{FF2B5EF4-FFF2-40B4-BE49-F238E27FC236}">
                <a16:creationId xmlns:a16="http://schemas.microsoft.com/office/drawing/2014/main" id="{C902D8D0-8826-48A8-8514-8E73C7ADF183}"/>
              </a:ext>
            </a:extLst>
          </p:cNvPr>
          <p:cNvSpPr txBox="1"/>
          <p:nvPr/>
        </p:nvSpPr>
        <p:spPr>
          <a:xfrm>
            <a:off x="6216568" y="3377076"/>
            <a:ext cx="897451"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p:sp>
        <p:nvSpPr>
          <p:cNvPr id="8" name="Çift Köşeli Ayraç 7">
            <a:extLst>
              <a:ext uri="{FF2B5EF4-FFF2-40B4-BE49-F238E27FC236}">
                <a16:creationId xmlns:a16="http://schemas.microsoft.com/office/drawing/2014/main" id="{F2284818-2CAB-463E-B196-5F70C64C112C}"/>
              </a:ext>
            </a:extLst>
          </p:cNvPr>
          <p:cNvSpPr/>
          <p:nvPr/>
        </p:nvSpPr>
        <p:spPr>
          <a:xfrm>
            <a:off x="7114020" y="2709813"/>
            <a:ext cx="2972828" cy="2032676"/>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aphicFrame>
        <p:nvGraphicFramePr>
          <p:cNvPr id="57" name="Tablo 6">
            <a:extLst>
              <a:ext uri="{FF2B5EF4-FFF2-40B4-BE49-F238E27FC236}">
                <a16:creationId xmlns:a16="http://schemas.microsoft.com/office/drawing/2014/main" id="{C887E5C2-E475-4F23-9C5D-B7B01C9C0D67}"/>
              </a:ext>
            </a:extLst>
          </p:cNvPr>
          <p:cNvGraphicFramePr>
            <a:graphicFrameLocks noGrp="1"/>
          </p:cNvGraphicFramePr>
          <p:nvPr>
            <p:extLst>
              <p:ext uri="{D42A27DB-BD31-4B8C-83A1-F6EECF244321}">
                <p14:modId xmlns:p14="http://schemas.microsoft.com/office/powerpoint/2010/main" val="3029145868"/>
              </p:ext>
            </p:extLst>
          </p:nvPr>
        </p:nvGraphicFramePr>
        <p:xfrm>
          <a:off x="7351761" y="3077473"/>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928162682"/>
                  </a:ext>
                </a:extLst>
              </a:tr>
            </a:tbl>
          </a:graphicData>
        </a:graphic>
      </p:graphicFrame>
      <p:sp>
        <p:nvSpPr>
          <p:cNvPr id="58" name="Çarpım İşareti 57">
            <a:extLst>
              <a:ext uri="{FF2B5EF4-FFF2-40B4-BE49-F238E27FC236}">
                <a16:creationId xmlns:a16="http://schemas.microsoft.com/office/drawing/2014/main" id="{AC3DEC02-D6BA-4A70-9D2D-03B37240F149}"/>
              </a:ext>
            </a:extLst>
          </p:cNvPr>
          <p:cNvSpPr/>
          <p:nvPr/>
        </p:nvSpPr>
        <p:spPr>
          <a:xfrm>
            <a:off x="8552256" y="3196775"/>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59" name="Tablo 6">
            <a:extLst>
              <a:ext uri="{FF2B5EF4-FFF2-40B4-BE49-F238E27FC236}">
                <a16:creationId xmlns:a16="http://schemas.microsoft.com/office/drawing/2014/main" id="{6D5E0CF8-5C97-4D6F-A1A6-D3F0E5484B74}"/>
              </a:ext>
            </a:extLst>
          </p:cNvPr>
          <p:cNvGraphicFramePr>
            <a:graphicFrameLocks noGrp="1"/>
          </p:cNvGraphicFramePr>
          <p:nvPr>
            <p:extLst>
              <p:ext uri="{D42A27DB-BD31-4B8C-83A1-F6EECF244321}">
                <p14:modId xmlns:p14="http://schemas.microsoft.com/office/powerpoint/2010/main" val="842293164"/>
              </p:ext>
            </p:extLst>
          </p:nvPr>
        </p:nvGraphicFramePr>
        <p:xfrm>
          <a:off x="9124432" y="2890294"/>
          <a:ext cx="7344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1849425632"/>
                  </a:ext>
                </a:extLst>
              </a:tr>
            </a:tbl>
          </a:graphicData>
        </a:graphic>
      </p:graphicFrame>
      <p:sp>
        <p:nvSpPr>
          <p:cNvPr id="9" name="Dikdörtgen 8">
            <a:extLst>
              <a:ext uri="{FF2B5EF4-FFF2-40B4-BE49-F238E27FC236}">
                <a16:creationId xmlns:a16="http://schemas.microsoft.com/office/drawing/2014/main" id="{B78594F0-651D-4F07-B49C-8B2CCA357B89}"/>
              </a:ext>
            </a:extLst>
          </p:cNvPr>
          <p:cNvSpPr/>
          <p:nvPr/>
        </p:nvSpPr>
        <p:spPr>
          <a:xfrm>
            <a:off x="7230888" y="4063217"/>
            <a:ext cx="2724296" cy="457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8B2670DF-9408-4FEF-95E0-F3B2CBA1C0A7}"/>
                  </a:ext>
                </a:extLst>
              </p:cNvPr>
              <p:cNvSpPr txBox="1"/>
              <p:nvPr/>
            </p:nvSpPr>
            <p:spPr>
              <a:xfrm>
                <a:off x="8325553" y="4095782"/>
                <a:ext cx="862012" cy="614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tr-TR" sz="2800" b="1" i="1" dirty="0" smtClean="0">
                              <a:solidFill>
                                <a:schemeClr val="bg1"/>
                              </a:solidFill>
                              <a:latin typeface="Cambria Math" panose="02040503050406030204" pitchFamily="18" charset="0"/>
                            </a:rPr>
                          </m:ctrlPr>
                        </m:radPr>
                        <m:deg/>
                        <m:e>
                          <m:sSub>
                            <m:sSubPr>
                              <m:ctrlPr>
                                <a:rPr lang="tr-TR" sz="2800" b="1" i="1" dirty="0" smtClean="0">
                                  <a:solidFill>
                                    <a:schemeClr val="bg1"/>
                                  </a:solidFill>
                                  <a:latin typeface="Cambria Math" panose="02040503050406030204" pitchFamily="18" charset="0"/>
                                </a:rPr>
                              </m:ctrlPr>
                            </m:sSubPr>
                            <m:e>
                              <m:r>
                                <a:rPr lang="tr-TR" sz="2800" b="1" i="1" dirty="0" smtClean="0">
                                  <a:solidFill>
                                    <a:schemeClr val="bg1"/>
                                  </a:solidFill>
                                  <a:latin typeface="Cambria Math" panose="02040503050406030204" pitchFamily="18" charset="0"/>
                                </a:rPr>
                                <m:t>𝒅</m:t>
                              </m:r>
                            </m:e>
                            <m:sub>
                              <m:r>
                                <a:rPr lang="tr-TR" sz="2800" b="1" i="1" dirty="0" smtClean="0">
                                  <a:solidFill>
                                    <a:schemeClr val="bg1"/>
                                  </a:solidFill>
                                  <a:latin typeface="Cambria Math" panose="02040503050406030204" pitchFamily="18" charset="0"/>
                                </a:rPr>
                                <m:t>𝒌</m:t>
                              </m:r>
                            </m:sub>
                          </m:sSub>
                        </m:e>
                      </m:rad>
                    </m:oMath>
                  </m:oMathPara>
                </a14:m>
                <a:endParaRPr lang="tr-TR" sz="2800" dirty="0"/>
              </a:p>
            </p:txBody>
          </p:sp>
        </mc:Choice>
        <mc:Fallback xmlns="">
          <p:sp>
            <p:nvSpPr>
              <p:cNvPr id="61" name="Metin kutusu 60">
                <a:extLst>
                  <a:ext uri="{FF2B5EF4-FFF2-40B4-BE49-F238E27FC236}">
                    <a16:creationId xmlns:a16="http://schemas.microsoft.com/office/drawing/2014/main" id="{8B2670DF-9408-4FEF-95E0-F3B2CBA1C0A7}"/>
                  </a:ext>
                </a:extLst>
              </p:cNvPr>
              <p:cNvSpPr txBox="1">
                <a:spLocks noRot="1" noChangeAspect="1" noMove="1" noResize="1" noEditPoints="1" noAdjustHandles="1" noChangeArrowheads="1" noChangeShapeType="1" noTextEdit="1"/>
              </p:cNvSpPr>
              <p:nvPr/>
            </p:nvSpPr>
            <p:spPr>
              <a:xfrm>
                <a:off x="8325553" y="4095782"/>
                <a:ext cx="862012" cy="614142"/>
              </a:xfrm>
              <a:prstGeom prst="rect">
                <a:avLst/>
              </a:prstGeom>
              <a:blipFill>
                <a:blip r:embed="rId11"/>
                <a:stretch>
                  <a:fillRect/>
                </a:stretch>
              </a:blipFill>
            </p:spPr>
            <p:txBody>
              <a:bodyPr/>
              <a:lstStyle/>
              <a:p>
                <a:r>
                  <a:rPr lang="tr-TR">
                    <a:noFill/>
                  </a:rPr>
                  <a:t> </a:t>
                </a:r>
              </a:p>
            </p:txBody>
          </p:sp>
        </mc:Fallback>
      </mc:AlternateContent>
      <p:graphicFrame>
        <p:nvGraphicFramePr>
          <p:cNvPr id="62" name="Tablo 6">
            <a:extLst>
              <a:ext uri="{FF2B5EF4-FFF2-40B4-BE49-F238E27FC236}">
                <a16:creationId xmlns:a16="http://schemas.microsoft.com/office/drawing/2014/main" id="{B953FB68-5270-4B95-85F0-EC1B44199B01}"/>
              </a:ext>
            </a:extLst>
          </p:cNvPr>
          <p:cNvGraphicFramePr>
            <a:graphicFrameLocks noGrp="1"/>
          </p:cNvGraphicFramePr>
          <p:nvPr>
            <p:extLst>
              <p:ext uri="{D42A27DB-BD31-4B8C-83A1-F6EECF244321}">
                <p14:modId xmlns:p14="http://schemas.microsoft.com/office/powerpoint/2010/main" val="3919183418"/>
              </p:ext>
            </p:extLst>
          </p:nvPr>
        </p:nvGraphicFramePr>
        <p:xfrm>
          <a:off x="10463773" y="3344420"/>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AB41ECD3-FCAF-42AE-84CF-0EE9EEECD8B0}"/>
                  </a:ext>
                </a:extLst>
              </p:cNvPr>
              <p:cNvSpPr txBox="1"/>
              <p:nvPr/>
            </p:nvSpPr>
            <p:spPr>
              <a:xfrm>
                <a:off x="7286847" y="220396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DFC0F3"/>
                          </a:solidFill>
                          <a:latin typeface="Cambria Math" panose="02040503050406030204" pitchFamily="18" charset="0"/>
                        </a:rPr>
                        <m:t>𝐐</m:t>
                      </m:r>
                    </m:oMath>
                  </m:oMathPara>
                </a14:m>
                <a:endParaRPr lang="tr-TR" sz="2000" b="1" dirty="0">
                  <a:solidFill>
                    <a:srgbClr val="DFC0F3"/>
                  </a:solidFill>
                  <a:latin typeface="Bahnschrift SemiLight Condensed" panose="020B0502040204020203" pitchFamily="34" charset="0"/>
                </a:endParaRPr>
              </a:p>
            </p:txBody>
          </p:sp>
        </mc:Choice>
        <mc:Fallback xmlns="">
          <p:sp>
            <p:nvSpPr>
              <p:cNvPr id="64" name="Metin kutusu 63">
                <a:extLst>
                  <a:ext uri="{FF2B5EF4-FFF2-40B4-BE49-F238E27FC236}">
                    <a16:creationId xmlns:a16="http://schemas.microsoft.com/office/drawing/2014/main" id="{AB41ECD3-FCAF-42AE-84CF-0EE9EEECD8B0}"/>
                  </a:ext>
                </a:extLst>
              </p:cNvPr>
              <p:cNvSpPr txBox="1">
                <a:spLocks noRot="1" noChangeAspect="1" noMove="1" noResize="1" noEditPoints="1" noAdjustHandles="1" noChangeArrowheads="1" noChangeShapeType="1" noTextEdit="1"/>
              </p:cNvSpPr>
              <p:nvPr/>
            </p:nvSpPr>
            <p:spPr>
              <a:xfrm>
                <a:off x="7286847" y="2203967"/>
                <a:ext cx="1231428" cy="473281"/>
              </a:xfrm>
              <a:prstGeom prst="rect">
                <a:avLst/>
              </a:prstGeom>
              <a:blipFill>
                <a:blip r:embed="rId1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3FED42CB-97F1-4896-B139-6D414ADFF06C}"/>
                  </a:ext>
                </a:extLst>
              </p:cNvPr>
              <p:cNvSpPr txBox="1"/>
              <p:nvPr/>
            </p:nvSpPr>
            <p:spPr>
              <a:xfrm>
                <a:off x="8875918" y="2239748"/>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FBC02D"/>
                              </a:solidFill>
                              <a:latin typeface="Cambria Math" panose="02040503050406030204" pitchFamily="18" charset="0"/>
                            </a:rPr>
                          </m:ctrlPr>
                        </m:sSupPr>
                        <m:e>
                          <m:r>
                            <a:rPr lang="tr-TR" sz="2000" b="1" i="0" smtClean="0">
                              <a:solidFill>
                                <a:srgbClr val="FBC02D"/>
                              </a:solidFill>
                              <a:latin typeface="Cambria Math" panose="02040503050406030204" pitchFamily="18" charset="0"/>
                            </a:rPr>
                            <m:t>𝐊</m:t>
                          </m:r>
                        </m:e>
                        <m:sup>
                          <m:r>
                            <a:rPr lang="tr-TR" sz="2000" b="1" i="0" smtClean="0">
                              <a:solidFill>
                                <a:srgbClr val="FBC02D"/>
                              </a:solidFill>
                              <a:latin typeface="Cambria Math" panose="02040503050406030204" pitchFamily="18" charset="0"/>
                            </a:rPr>
                            <m:t>𝐓</m:t>
                          </m:r>
                        </m:sup>
                      </m:sSup>
                    </m:oMath>
                  </m:oMathPara>
                </a14:m>
                <a:endParaRPr lang="tr-TR" sz="2000" b="1" dirty="0">
                  <a:solidFill>
                    <a:srgbClr val="FBC02D"/>
                  </a:solidFill>
                  <a:latin typeface="Bahnschrift SemiLight Condensed" panose="020B0502040204020203" pitchFamily="34" charset="0"/>
                </a:endParaRPr>
              </a:p>
            </p:txBody>
          </p:sp>
        </mc:Choice>
        <mc:Fallback xmlns="">
          <p:sp>
            <p:nvSpPr>
              <p:cNvPr id="65" name="Metin kutusu 64">
                <a:extLst>
                  <a:ext uri="{FF2B5EF4-FFF2-40B4-BE49-F238E27FC236}">
                    <a16:creationId xmlns:a16="http://schemas.microsoft.com/office/drawing/2014/main" id="{3FED42CB-97F1-4896-B139-6D414ADFF06C}"/>
                  </a:ext>
                </a:extLst>
              </p:cNvPr>
              <p:cNvSpPr txBox="1">
                <a:spLocks noRot="1" noChangeAspect="1" noMove="1" noResize="1" noEditPoints="1" noAdjustHandles="1" noChangeArrowheads="1" noChangeShapeType="1" noTextEdit="1"/>
              </p:cNvSpPr>
              <p:nvPr/>
            </p:nvSpPr>
            <p:spPr>
              <a:xfrm>
                <a:off x="8875918" y="2239748"/>
                <a:ext cx="1231428"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163B037C-2C71-48AB-89E4-6D59396241C7}"/>
                  </a:ext>
                </a:extLst>
              </p:cNvPr>
              <p:cNvSpPr txBox="1"/>
              <p:nvPr/>
            </p:nvSpPr>
            <p:spPr>
              <a:xfrm>
                <a:off x="10398859" y="2718750"/>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00B0F0"/>
                          </a:solidFill>
                          <a:latin typeface="Cambria Math" panose="02040503050406030204" pitchFamily="18" charset="0"/>
                        </a:rPr>
                        <m:t>𝐕</m:t>
                      </m:r>
                    </m:oMath>
                  </m:oMathPara>
                </a14:m>
                <a:endParaRPr lang="tr-TR" sz="2000" b="1" dirty="0">
                  <a:solidFill>
                    <a:srgbClr val="00B0F0"/>
                  </a:solidFill>
                  <a:latin typeface="Bahnschrift SemiLight Condensed" panose="020B0502040204020203" pitchFamily="34" charset="0"/>
                </a:endParaRPr>
              </a:p>
            </p:txBody>
          </p:sp>
        </mc:Choice>
        <mc:Fallback xmlns="">
          <p:sp>
            <p:nvSpPr>
              <p:cNvPr id="66" name="Metin kutusu 65">
                <a:extLst>
                  <a:ext uri="{FF2B5EF4-FFF2-40B4-BE49-F238E27FC236}">
                    <a16:creationId xmlns:a16="http://schemas.microsoft.com/office/drawing/2014/main" id="{163B037C-2C71-48AB-89E4-6D59396241C7}"/>
                  </a:ext>
                </a:extLst>
              </p:cNvPr>
              <p:cNvSpPr txBox="1">
                <a:spLocks noRot="1" noChangeAspect="1" noMove="1" noResize="1" noEditPoints="1" noAdjustHandles="1" noChangeArrowheads="1" noChangeShapeType="1" noTextEdit="1"/>
              </p:cNvSpPr>
              <p:nvPr/>
            </p:nvSpPr>
            <p:spPr>
              <a:xfrm>
                <a:off x="10398859" y="2718750"/>
                <a:ext cx="1231428" cy="473281"/>
              </a:xfrm>
              <a:prstGeom prst="rect">
                <a:avLst/>
              </a:prstGeom>
              <a:blipFill>
                <a:blip r:embed="rId14"/>
                <a:stretch>
                  <a:fillRect/>
                </a:stretch>
              </a:blipFill>
            </p:spPr>
            <p:txBody>
              <a:bodyPr/>
              <a:lstStyle/>
              <a:p>
                <a:r>
                  <a:rPr lang="tr-TR">
                    <a:noFill/>
                  </a:rPr>
                  <a:t> </a:t>
                </a:r>
              </a:p>
            </p:txBody>
          </p:sp>
        </mc:Fallback>
      </mc:AlternateContent>
      <p:sp>
        <p:nvSpPr>
          <p:cNvPr id="67" name="Dikdörtgen 66">
            <a:extLst>
              <a:ext uri="{FF2B5EF4-FFF2-40B4-BE49-F238E27FC236}">
                <a16:creationId xmlns:a16="http://schemas.microsoft.com/office/drawing/2014/main" id="{F49D0BF0-4AC7-462A-8526-EE5CF3EDF9DD}"/>
              </a:ext>
            </a:extLst>
          </p:cNvPr>
          <p:cNvSpPr/>
          <p:nvPr/>
        </p:nvSpPr>
        <p:spPr>
          <a:xfrm rot="5400000" flipV="1">
            <a:off x="3134055" y="3406140"/>
            <a:ext cx="5978383"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Eşittir 67">
            <a:extLst>
              <a:ext uri="{FF2B5EF4-FFF2-40B4-BE49-F238E27FC236}">
                <a16:creationId xmlns:a16="http://schemas.microsoft.com/office/drawing/2014/main" id="{BF0AD4B2-6FB5-4588-94D7-D2FE24420B2B}"/>
              </a:ext>
            </a:extLst>
          </p:cNvPr>
          <p:cNvSpPr/>
          <p:nvPr/>
        </p:nvSpPr>
        <p:spPr>
          <a:xfrm>
            <a:off x="6452710" y="5789618"/>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71" name="Tablo 6">
            <a:extLst>
              <a:ext uri="{FF2B5EF4-FFF2-40B4-BE49-F238E27FC236}">
                <a16:creationId xmlns:a16="http://schemas.microsoft.com/office/drawing/2014/main" id="{5539F7F8-4E01-4F47-A45F-0AEABA1FAB64}"/>
              </a:ext>
            </a:extLst>
          </p:cNvPr>
          <p:cNvGraphicFramePr>
            <a:graphicFrameLocks noGrp="1"/>
          </p:cNvGraphicFramePr>
          <p:nvPr>
            <p:extLst>
              <p:ext uri="{D42A27DB-BD31-4B8C-83A1-F6EECF244321}">
                <p14:modId xmlns:p14="http://schemas.microsoft.com/office/powerpoint/2010/main" val="4139027773"/>
              </p:ext>
            </p:extLst>
          </p:nvPr>
        </p:nvGraphicFramePr>
        <p:xfrm>
          <a:off x="7351761" y="5635000"/>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72" name="Metin kutusu 71">
                <a:extLst>
                  <a:ext uri="{FF2B5EF4-FFF2-40B4-BE49-F238E27FC236}">
                    <a16:creationId xmlns:a16="http://schemas.microsoft.com/office/drawing/2014/main" id="{8E051893-9B34-4059-AB58-4F2CD85B8172}"/>
                  </a:ext>
                </a:extLst>
              </p:cNvPr>
              <p:cNvSpPr txBox="1"/>
              <p:nvPr/>
            </p:nvSpPr>
            <p:spPr>
              <a:xfrm>
                <a:off x="7284293" y="5131858"/>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C33B4F"/>
                          </a:solidFill>
                          <a:latin typeface="Cambria Math" panose="02040503050406030204" pitchFamily="18" charset="0"/>
                        </a:rPr>
                        <m:t>𝐙</m:t>
                      </m:r>
                    </m:oMath>
                  </m:oMathPara>
                </a14:m>
                <a:endParaRPr lang="tr-TR" sz="2000" b="1" dirty="0">
                  <a:solidFill>
                    <a:srgbClr val="C33B4F"/>
                  </a:solidFill>
                  <a:latin typeface="Bahnschrift SemiLight Condensed" panose="020B0502040204020203" pitchFamily="34" charset="0"/>
                </a:endParaRPr>
              </a:p>
            </p:txBody>
          </p:sp>
        </mc:Choice>
        <mc:Fallback xmlns="">
          <p:sp>
            <p:nvSpPr>
              <p:cNvPr id="72" name="Metin kutusu 71">
                <a:extLst>
                  <a:ext uri="{FF2B5EF4-FFF2-40B4-BE49-F238E27FC236}">
                    <a16:creationId xmlns:a16="http://schemas.microsoft.com/office/drawing/2014/main" id="{8E051893-9B34-4059-AB58-4F2CD85B8172}"/>
                  </a:ext>
                </a:extLst>
              </p:cNvPr>
              <p:cNvSpPr txBox="1">
                <a:spLocks noRot="1" noChangeAspect="1" noMove="1" noResize="1" noEditPoints="1" noAdjustHandles="1" noChangeArrowheads="1" noChangeShapeType="1" noTextEdit="1"/>
              </p:cNvSpPr>
              <p:nvPr/>
            </p:nvSpPr>
            <p:spPr>
              <a:xfrm>
                <a:off x="7284293" y="5131858"/>
                <a:ext cx="1231428" cy="473281"/>
              </a:xfrm>
              <a:prstGeom prst="rect">
                <a:avLst/>
              </a:prstGeom>
              <a:blipFill>
                <a:blip r:embed="rId15"/>
                <a:stretch>
                  <a:fillRect/>
                </a:stretch>
              </a:blipFill>
            </p:spPr>
            <p:txBody>
              <a:bodyPr/>
              <a:lstStyle/>
              <a:p>
                <a:r>
                  <a:rPr lang="tr-TR">
                    <a:noFill/>
                  </a:rPr>
                  <a:t> </a:t>
                </a:r>
              </a:p>
            </p:txBody>
          </p:sp>
        </mc:Fallback>
      </mc:AlternateContent>
      <p:sp>
        <p:nvSpPr>
          <p:cNvPr id="5" name="Metin kutusu 4">
            <a:extLst>
              <a:ext uri="{FF2B5EF4-FFF2-40B4-BE49-F238E27FC236}">
                <a16:creationId xmlns:a16="http://schemas.microsoft.com/office/drawing/2014/main" id="{7C93352F-2E92-67CB-A2C1-A191D79E82AC}"/>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6" name="Grup 5">
            <a:extLst>
              <a:ext uri="{FF2B5EF4-FFF2-40B4-BE49-F238E27FC236}">
                <a16:creationId xmlns:a16="http://schemas.microsoft.com/office/drawing/2014/main" id="{C5EA1E97-79BA-C4D3-C785-04EEC3F1BD36}"/>
              </a:ext>
            </a:extLst>
          </p:cNvPr>
          <p:cNvGrpSpPr/>
          <p:nvPr/>
        </p:nvGrpSpPr>
        <p:grpSpPr>
          <a:xfrm>
            <a:off x="8559850" y="472496"/>
            <a:ext cx="3079760" cy="548620"/>
            <a:chOff x="8559850" y="472496"/>
            <a:chExt cx="3079760" cy="548620"/>
          </a:xfrm>
        </p:grpSpPr>
        <p:grpSp>
          <p:nvGrpSpPr>
            <p:cNvPr id="7" name="Grup 6">
              <a:extLst>
                <a:ext uri="{FF2B5EF4-FFF2-40B4-BE49-F238E27FC236}">
                  <a16:creationId xmlns:a16="http://schemas.microsoft.com/office/drawing/2014/main" id="{F628D6A0-4BA5-798F-23C6-990E5B1C70F5}"/>
                </a:ext>
              </a:extLst>
            </p:cNvPr>
            <p:cNvGrpSpPr/>
            <p:nvPr/>
          </p:nvGrpSpPr>
          <p:grpSpPr>
            <a:xfrm>
              <a:off x="8559850" y="472496"/>
              <a:ext cx="779722" cy="548620"/>
              <a:chOff x="9417100" y="472496"/>
              <a:chExt cx="779722" cy="548620"/>
            </a:xfrm>
          </p:grpSpPr>
          <p:sp>
            <p:nvSpPr>
              <p:cNvPr id="25" name="Dikdörtgen: Köşeleri Yuvarlatılmış 24">
                <a:extLst>
                  <a:ext uri="{FF2B5EF4-FFF2-40B4-BE49-F238E27FC236}">
                    <a16:creationId xmlns:a16="http://schemas.microsoft.com/office/drawing/2014/main" id="{A8E5D059-1ECB-94FE-0BCC-AFA6ED2428C1}"/>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Metin kutusu 25">
                <a:extLst>
                  <a:ext uri="{FF2B5EF4-FFF2-40B4-BE49-F238E27FC236}">
                    <a16:creationId xmlns:a16="http://schemas.microsoft.com/office/drawing/2014/main" id="{C4579894-E596-C2DD-26DF-CE4C70189468}"/>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12" name="Metin kutusu 11">
              <a:extLst>
                <a:ext uri="{FF2B5EF4-FFF2-40B4-BE49-F238E27FC236}">
                  <a16:creationId xmlns:a16="http://schemas.microsoft.com/office/drawing/2014/main" id="{D1E4D1AB-E580-8110-52BA-D4D11081AA93}"/>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22" name="Düz Bağlayıcı 21">
              <a:extLst>
                <a:ext uri="{FF2B5EF4-FFF2-40B4-BE49-F238E27FC236}">
                  <a16:creationId xmlns:a16="http://schemas.microsoft.com/office/drawing/2014/main" id="{DC43AADB-7621-DA8E-E6E6-FA60F1CC32D2}"/>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4" name="Metin kutusu 23">
              <a:extLst>
                <a:ext uri="{FF2B5EF4-FFF2-40B4-BE49-F238E27FC236}">
                  <a16:creationId xmlns:a16="http://schemas.microsoft.com/office/drawing/2014/main" id="{42A3794B-3454-108D-2867-A2DBE77A809D}"/>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38468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o 5">
            <a:extLst>
              <a:ext uri="{FF2B5EF4-FFF2-40B4-BE49-F238E27FC236}">
                <a16:creationId xmlns:a16="http://schemas.microsoft.com/office/drawing/2014/main" id="{632B009A-868A-4899-81F3-28311939EF8C}"/>
              </a:ext>
            </a:extLst>
          </p:cNvPr>
          <p:cNvGraphicFramePr>
            <a:graphicFrameLocks noGrp="1"/>
          </p:cNvGraphicFramePr>
          <p:nvPr>
            <p:extLst>
              <p:ext uri="{D42A27DB-BD31-4B8C-83A1-F6EECF244321}">
                <p14:modId xmlns:p14="http://schemas.microsoft.com/office/powerpoint/2010/main" val="2801822582"/>
              </p:ext>
            </p:extLst>
          </p:nvPr>
        </p:nvGraphicFramePr>
        <p:xfrm>
          <a:off x="3474426" y="451287"/>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p:graphicFrame>
        <p:nvGraphicFramePr>
          <p:cNvPr id="15" name="Tablo 6">
            <a:extLst>
              <a:ext uri="{FF2B5EF4-FFF2-40B4-BE49-F238E27FC236}">
                <a16:creationId xmlns:a16="http://schemas.microsoft.com/office/drawing/2014/main" id="{3E264067-E180-4192-9F04-41AF9CDD1288}"/>
              </a:ext>
            </a:extLst>
          </p:cNvPr>
          <p:cNvGraphicFramePr>
            <a:graphicFrameLocks noGrp="1"/>
          </p:cNvGraphicFramePr>
          <p:nvPr>
            <p:extLst>
              <p:ext uri="{D42A27DB-BD31-4B8C-83A1-F6EECF244321}">
                <p14:modId xmlns:p14="http://schemas.microsoft.com/office/powerpoint/2010/main" val="3004629988"/>
              </p:ext>
            </p:extLst>
          </p:nvPr>
        </p:nvGraphicFramePr>
        <p:xfrm>
          <a:off x="508135" y="1480954"/>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16" name="Tablo 6">
            <a:extLst>
              <a:ext uri="{FF2B5EF4-FFF2-40B4-BE49-F238E27FC236}">
                <a16:creationId xmlns:a16="http://schemas.microsoft.com/office/drawing/2014/main" id="{C6D19BC9-F638-4BDB-AF79-A59DD74CE22F}"/>
              </a:ext>
            </a:extLst>
          </p:cNvPr>
          <p:cNvGraphicFramePr>
            <a:graphicFrameLocks noGrp="1"/>
          </p:cNvGraphicFramePr>
          <p:nvPr>
            <p:extLst>
              <p:ext uri="{D42A27DB-BD31-4B8C-83A1-F6EECF244321}">
                <p14:modId xmlns:p14="http://schemas.microsoft.com/office/powerpoint/2010/main" val="106591400"/>
              </p:ext>
            </p:extLst>
          </p:nvPr>
        </p:nvGraphicFramePr>
        <p:xfrm>
          <a:off x="2389997" y="181629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1670795338"/>
                  </a:ext>
                </a:extLst>
              </a:tr>
            </a:tbl>
          </a:graphicData>
        </a:graphic>
      </p:graphicFrame>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EC5AEF98-F9B6-4AC2-B8EA-AA973AAD6BC4}"/>
                  </a:ext>
                </a:extLst>
              </p:cNvPr>
              <p:cNvSpPr txBox="1"/>
              <p:nvPr/>
            </p:nvSpPr>
            <p:spPr>
              <a:xfrm>
                <a:off x="2668101" y="54498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0" name="Metin kutusu 19">
                <a:extLst>
                  <a:ext uri="{FF2B5EF4-FFF2-40B4-BE49-F238E27FC236}">
                    <a16:creationId xmlns:a16="http://schemas.microsoft.com/office/drawing/2014/main" id="{EC5AEF98-F9B6-4AC2-B8EA-AA973AAD6BC4}"/>
                  </a:ext>
                </a:extLst>
              </p:cNvPr>
              <p:cNvSpPr txBox="1">
                <a:spLocks noRot="1" noChangeAspect="1" noMove="1" noResize="1" noEditPoints="1" noAdjustHandles="1" noChangeArrowheads="1" noChangeShapeType="1" noTextEdit="1"/>
              </p:cNvSpPr>
              <p:nvPr/>
            </p:nvSpPr>
            <p:spPr>
              <a:xfrm>
                <a:off x="2668101" y="544981"/>
                <a:ext cx="1231428" cy="473281"/>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920A46BE-C585-405D-B91B-D38E1C0A5037}"/>
                  </a:ext>
                </a:extLst>
              </p:cNvPr>
              <p:cNvSpPr txBox="1"/>
              <p:nvPr/>
            </p:nvSpPr>
            <p:spPr>
              <a:xfrm>
                <a:off x="1288397" y="190882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DFC0F3"/>
                              </a:solidFill>
                              <a:latin typeface="Cambria Math" panose="02040503050406030204" pitchFamily="18" charset="0"/>
                            </a:rPr>
                          </m:ctrlPr>
                        </m:sSubSupPr>
                        <m:e>
                          <m:r>
                            <a:rPr lang="tr-TR" sz="2000" b="1" i="1" smtClean="0">
                              <a:solidFill>
                                <a:srgbClr val="DFC0F3"/>
                              </a:solidFill>
                              <a:latin typeface="Cambria Math" panose="02040503050406030204" pitchFamily="18" charset="0"/>
                            </a:rPr>
                            <m:t>𝑾</m:t>
                          </m:r>
                        </m:e>
                        <m:sub>
                          <m:r>
                            <a:rPr lang="tr-TR" sz="2000" b="1" i="1" smtClean="0">
                              <a:solidFill>
                                <a:srgbClr val="DFC0F3"/>
                              </a:solidFill>
                              <a:latin typeface="Cambria Math" panose="02040503050406030204" pitchFamily="18" charset="0"/>
                            </a:rPr>
                            <m:t>𝟎</m:t>
                          </m:r>
                        </m:sub>
                        <m:sup>
                          <m:r>
                            <a:rPr lang="tr-TR" sz="2000" b="1" i="1" smtClean="0">
                              <a:solidFill>
                                <a:srgbClr val="DFC0F3"/>
                              </a:solidFill>
                              <a:latin typeface="Cambria Math" panose="02040503050406030204" pitchFamily="18" charset="0"/>
                            </a:rPr>
                            <m:t>𝑸</m:t>
                          </m:r>
                        </m:sup>
                      </m:sSubSup>
                    </m:oMath>
                  </m:oMathPara>
                </a14:m>
                <a:endParaRPr lang="tr-TR" sz="2000" b="1" dirty="0">
                  <a:solidFill>
                    <a:srgbClr val="DFC0F3"/>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920A46BE-C585-405D-B91B-D38E1C0A5037}"/>
                  </a:ext>
                </a:extLst>
              </p:cNvPr>
              <p:cNvSpPr txBox="1">
                <a:spLocks noRot="1" noChangeAspect="1" noMove="1" noResize="1" noEditPoints="1" noAdjustHandles="1" noChangeArrowheads="1" noChangeShapeType="1" noTextEdit="1"/>
              </p:cNvSpPr>
              <p:nvPr/>
            </p:nvSpPr>
            <p:spPr>
              <a:xfrm>
                <a:off x="1288397" y="1908824"/>
                <a:ext cx="1231428" cy="47328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0165FDBA-491B-4020-AA5B-C8600F938BD7}"/>
                  </a:ext>
                </a:extLst>
              </p:cNvPr>
              <p:cNvSpPr txBox="1"/>
              <p:nvPr/>
            </p:nvSpPr>
            <p:spPr>
              <a:xfrm>
                <a:off x="3104099" y="181629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𝑸</m:t>
                          </m:r>
                        </m:e>
                        <m:sub>
                          <m:r>
                            <a:rPr lang="tr-TR" sz="2000" b="1" i="1" smtClean="0">
                              <a:solidFill>
                                <a:srgbClr val="DFC0F3"/>
                              </a:solidFill>
                              <a:latin typeface="Cambria Math" panose="02040503050406030204" pitchFamily="18" charset="0"/>
                            </a:rPr>
                            <m:t>𝟎</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0165FDBA-491B-4020-AA5B-C8600F938BD7}"/>
                  </a:ext>
                </a:extLst>
              </p:cNvPr>
              <p:cNvSpPr txBox="1">
                <a:spLocks noRot="1" noChangeAspect="1" noMove="1" noResize="1" noEditPoints="1" noAdjustHandles="1" noChangeArrowheads="1" noChangeShapeType="1" noTextEdit="1"/>
              </p:cNvSpPr>
              <p:nvPr/>
            </p:nvSpPr>
            <p:spPr>
              <a:xfrm>
                <a:off x="3104099" y="1816299"/>
                <a:ext cx="1231428" cy="473281"/>
              </a:xfrm>
              <a:prstGeom prst="rect">
                <a:avLst/>
              </a:prstGeom>
              <a:blipFill>
                <a:blip r:embed="rId4"/>
                <a:stretch>
                  <a:fillRect/>
                </a:stretch>
              </a:blipFill>
            </p:spPr>
            <p:txBody>
              <a:bodyPr/>
              <a:lstStyle/>
              <a:p>
                <a:r>
                  <a:rPr lang="tr-TR">
                    <a:noFill/>
                  </a:rPr>
                  <a:t> </a:t>
                </a:r>
              </a:p>
            </p:txBody>
          </p:sp>
        </mc:Fallback>
      </mc:AlternateContent>
      <p:graphicFrame>
        <p:nvGraphicFramePr>
          <p:cNvPr id="33" name="Tablo 6">
            <a:extLst>
              <a:ext uri="{FF2B5EF4-FFF2-40B4-BE49-F238E27FC236}">
                <a16:creationId xmlns:a16="http://schemas.microsoft.com/office/drawing/2014/main" id="{7F2CF7CE-5C11-4F94-8DF2-1CC1481BD29D}"/>
              </a:ext>
            </a:extLst>
          </p:cNvPr>
          <p:cNvGraphicFramePr>
            <a:graphicFrameLocks noGrp="1"/>
          </p:cNvGraphicFramePr>
          <p:nvPr>
            <p:extLst>
              <p:ext uri="{D42A27DB-BD31-4B8C-83A1-F6EECF244321}">
                <p14:modId xmlns:p14="http://schemas.microsoft.com/office/powerpoint/2010/main" val="386416997"/>
              </p:ext>
            </p:extLst>
          </p:nvPr>
        </p:nvGraphicFramePr>
        <p:xfrm>
          <a:off x="508135" y="3221991"/>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34" name="Tablo 6">
            <a:extLst>
              <a:ext uri="{FF2B5EF4-FFF2-40B4-BE49-F238E27FC236}">
                <a16:creationId xmlns:a16="http://schemas.microsoft.com/office/drawing/2014/main" id="{14061D90-888F-4235-8F05-4FF154D799D2}"/>
              </a:ext>
            </a:extLst>
          </p:cNvPr>
          <p:cNvGraphicFramePr>
            <a:graphicFrameLocks noGrp="1"/>
          </p:cNvGraphicFramePr>
          <p:nvPr>
            <p:extLst>
              <p:ext uri="{D42A27DB-BD31-4B8C-83A1-F6EECF244321}">
                <p14:modId xmlns:p14="http://schemas.microsoft.com/office/powerpoint/2010/main" val="3068532474"/>
              </p:ext>
            </p:extLst>
          </p:nvPr>
        </p:nvGraphicFramePr>
        <p:xfrm>
          <a:off x="2389997" y="363096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36" name="Metin kutusu 35">
                <a:extLst>
                  <a:ext uri="{FF2B5EF4-FFF2-40B4-BE49-F238E27FC236}">
                    <a16:creationId xmlns:a16="http://schemas.microsoft.com/office/drawing/2014/main" id="{06FB49DB-BA11-414E-A6F9-C1671DA79B45}"/>
                  </a:ext>
                </a:extLst>
              </p:cNvPr>
              <p:cNvSpPr txBox="1"/>
              <p:nvPr/>
            </p:nvSpPr>
            <p:spPr>
              <a:xfrm>
                <a:off x="1288397" y="366027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FBC02D"/>
                              </a:solidFill>
                              <a:latin typeface="Cambria Math" panose="02040503050406030204" pitchFamily="18" charset="0"/>
                            </a:rPr>
                          </m:ctrlPr>
                        </m:sSubSupPr>
                        <m:e>
                          <m:r>
                            <a:rPr lang="tr-TR" sz="2000" b="1" i="1" smtClean="0">
                              <a:solidFill>
                                <a:srgbClr val="FBC02D"/>
                              </a:solidFill>
                              <a:latin typeface="Cambria Math" panose="02040503050406030204" pitchFamily="18" charset="0"/>
                            </a:rPr>
                            <m:t>𝑾</m:t>
                          </m:r>
                        </m:e>
                        <m:sub>
                          <m:r>
                            <a:rPr lang="tr-TR" sz="2000" b="1" i="1" smtClean="0">
                              <a:solidFill>
                                <a:srgbClr val="FBC02D"/>
                              </a:solidFill>
                              <a:latin typeface="Cambria Math" panose="02040503050406030204" pitchFamily="18" charset="0"/>
                            </a:rPr>
                            <m:t>𝟎</m:t>
                          </m:r>
                        </m:sub>
                        <m:sup>
                          <m:r>
                            <a:rPr lang="tr-TR" sz="2000" b="1" i="1" smtClean="0">
                              <a:solidFill>
                                <a:srgbClr val="FBC02D"/>
                              </a:solidFill>
                              <a:latin typeface="Cambria Math" panose="02040503050406030204" pitchFamily="18" charset="0"/>
                            </a:rPr>
                            <m:t>𝑲</m:t>
                          </m:r>
                        </m:sup>
                      </m:sSubSup>
                    </m:oMath>
                  </m:oMathPara>
                </a14:m>
                <a:endParaRPr lang="tr-TR" sz="2000" b="1" dirty="0">
                  <a:solidFill>
                    <a:srgbClr val="FBC02D"/>
                  </a:solidFill>
                  <a:latin typeface="Bahnschrift SemiLight Condensed" panose="020B0502040204020203" pitchFamily="34" charset="0"/>
                </a:endParaRPr>
              </a:p>
            </p:txBody>
          </p:sp>
        </mc:Choice>
        <mc:Fallback xmlns="">
          <p:sp>
            <p:nvSpPr>
              <p:cNvPr id="36" name="Metin kutusu 35">
                <a:extLst>
                  <a:ext uri="{FF2B5EF4-FFF2-40B4-BE49-F238E27FC236}">
                    <a16:creationId xmlns:a16="http://schemas.microsoft.com/office/drawing/2014/main" id="{06FB49DB-BA11-414E-A6F9-C1671DA79B45}"/>
                  </a:ext>
                </a:extLst>
              </p:cNvPr>
              <p:cNvSpPr txBox="1">
                <a:spLocks noRot="1" noChangeAspect="1" noMove="1" noResize="1" noEditPoints="1" noAdjustHandles="1" noChangeArrowheads="1" noChangeShapeType="1" noTextEdit="1"/>
              </p:cNvSpPr>
              <p:nvPr/>
            </p:nvSpPr>
            <p:spPr>
              <a:xfrm>
                <a:off x="1288397" y="3660273"/>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2BAABF49-5050-48D9-806A-86F3ABEEFBDC}"/>
                  </a:ext>
                </a:extLst>
              </p:cNvPr>
              <p:cNvSpPr txBox="1"/>
              <p:nvPr/>
            </p:nvSpPr>
            <p:spPr>
              <a:xfrm>
                <a:off x="3104099" y="361163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𝑲</m:t>
                          </m:r>
                        </m:e>
                        <m:sub>
                          <m:r>
                            <a:rPr lang="tr-TR" sz="2000" b="1" i="1" smtClean="0">
                              <a:solidFill>
                                <a:srgbClr val="FBC02D"/>
                              </a:solidFill>
                              <a:latin typeface="Cambria Math" panose="02040503050406030204" pitchFamily="18" charset="0"/>
                            </a:rPr>
                            <m:t>𝟎</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2BAABF49-5050-48D9-806A-86F3ABEEFBDC}"/>
                  </a:ext>
                </a:extLst>
              </p:cNvPr>
              <p:cNvSpPr txBox="1">
                <a:spLocks noRot="1" noChangeAspect="1" noMove="1" noResize="1" noEditPoints="1" noAdjustHandles="1" noChangeArrowheads="1" noChangeShapeType="1" noTextEdit="1"/>
              </p:cNvSpPr>
              <p:nvPr/>
            </p:nvSpPr>
            <p:spPr>
              <a:xfrm>
                <a:off x="3104099" y="3611634"/>
                <a:ext cx="1231428" cy="473281"/>
              </a:xfrm>
              <a:prstGeom prst="rect">
                <a:avLst/>
              </a:prstGeom>
              <a:blipFill>
                <a:blip r:embed="rId6"/>
                <a:stretch>
                  <a:fillRect/>
                </a:stretch>
              </a:blipFill>
            </p:spPr>
            <p:txBody>
              <a:bodyPr/>
              <a:lstStyle/>
              <a:p>
                <a:r>
                  <a:rPr lang="tr-TR">
                    <a:noFill/>
                  </a:rPr>
                  <a:t> </a:t>
                </a:r>
              </a:p>
            </p:txBody>
          </p:sp>
        </mc:Fallback>
      </mc:AlternateContent>
      <p:graphicFrame>
        <p:nvGraphicFramePr>
          <p:cNvPr id="49" name="Tablo 6">
            <a:extLst>
              <a:ext uri="{FF2B5EF4-FFF2-40B4-BE49-F238E27FC236}">
                <a16:creationId xmlns:a16="http://schemas.microsoft.com/office/drawing/2014/main" id="{42024520-FA01-4418-A9E1-1B5144970D16}"/>
              </a:ext>
            </a:extLst>
          </p:cNvPr>
          <p:cNvGraphicFramePr>
            <a:graphicFrameLocks noGrp="1"/>
          </p:cNvGraphicFramePr>
          <p:nvPr>
            <p:extLst>
              <p:ext uri="{D42A27DB-BD31-4B8C-83A1-F6EECF244321}">
                <p14:modId xmlns:p14="http://schemas.microsoft.com/office/powerpoint/2010/main" val="1732237805"/>
              </p:ext>
            </p:extLst>
          </p:nvPr>
        </p:nvGraphicFramePr>
        <p:xfrm>
          <a:off x="516448" y="4963028"/>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50" name="Tablo 6">
            <a:extLst>
              <a:ext uri="{FF2B5EF4-FFF2-40B4-BE49-F238E27FC236}">
                <a16:creationId xmlns:a16="http://schemas.microsoft.com/office/drawing/2014/main" id="{23015350-70F4-4F6D-8301-EF24451A83C6}"/>
              </a:ext>
            </a:extLst>
          </p:cNvPr>
          <p:cNvGraphicFramePr>
            <a:graphicFrameLocks noGrp="1"/>
          </p:cNvGraphicFramePr>
          <p:nvPr>
            <p:extLst>
              <p:ext uri="{D42A27DB-BD31-4B8C-83A1-F6EECF244321}">
                <p14:modId xmlns:p14="http://schemas.microsoft.com/office/powerpoint/2010/main" val="3932362237"/>
              </p:ext>
            </p:extLst>
          </p:nvPr>
        </p:nvGraphicFramePr>
        <p:xfrm>
          <a:off x="2450227" y="5382413"/>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185D1B43-2723-4D48-90EE-08B575AEC1B3}"/>
                  </a:ext>
                </a:extLst>
              </p:cNvPr>
              <p:cNvSpPr txBox="1"/>
              <p:nvPr/>
            </p:nvSpPr>
            <p:spPr>
              <a:xfrm>
                <a:off x="1288397" y="538241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00B0F0"/>
                              </a:solidFill>
                              <a:latin typeface="Cambria Math" panose="02040503050406030204" pitchFamily="18" charset="0"/>
                            </a:rPr>
                          </m:ctrlPr>
                        </m:sSubSupPr>
                        <m:e>
                          <m:r>
                            <a:rPr lang="tr-TR" sz="2000" b="1" i="1" smtClean="0">
                              <a:solidFill>
                                <a:srgbClr val="00B0F0"/>
                              </a:solidFill>
                              <a:latin typeface="Cambria Math" panose="02040503050406030204" pitchFamily="18" charset="0"/>
                            </a:rPr>
                            <m:t>𝑾</m:t>
                          </m:r>
                        </m:e>
                        <m:sub>
                          <m:r>
                            <a:rPr lang="tr-TR" sz="2000" b="1" i="1" smtClean="0">
                              <a:solidFill>
                                <a:srgbClr val="00B0F0"/>
                              </a:solidFill>
                              <a:latin typeface="Cambria Math" panose="02040503050406030204" pitchFamily="18" charset="0"/>
                            </a:rPr>
                            <m:t>𝟎</m:t>
                          </m:r>
                        </m:sub>
                        <m:sup>
                          <m:r>
                            <a:rPr lang="tr-TR" sz="2000" b="1" i="1" smtClean="0">
                              <a:solidFill>
                                <a:srgbClr val="00B0F0"/>
                              </a:solidFill>
                              <a:latin typeface="Cambria Math" panose="02040503050406030204" pitchFamily="18" charset="0"/>
                            </a:rPr>
                            <m:t>𝑽</m:t>
                          </m:r>
                        </m:sup>
                      </m:sSubSup>
                    </m:oMath>
                  </m:oMathPara>
                </a14:m>
                <a:endParaRPr lang="tr-TR" sz="2000" b="1" dirty="0">
                  <a:solidFill>
                    <a:srgbClr val="00B0F0"/>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185D1B43-2723-4D48-90EE-08B575AEC1B3}"/>
                  </a:ext>
                </a:extLst>
              </p:cNvPr>
              <p:cNvSpPr txBox="1">
                <a:spLocks noRot="1" noChangeAspect="1" noMove="1" noResize="1" noEditPoints="1" noAdjustHandles="1" noChangeArrowheads="1" noChangeShapeType="1" noTextEdit="1"/>
              </p:cNvSpPr>
              <p:nvPr/>
            </p:nvSpPr>
            <p:spPr>
              <a:xfrm>
                <a:off x="1288397" y="5382413"/>
                <a:ext cx="1231428" cy="47328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FEC2F6F-CB19-4F8F-BF54-3271CC3A3896}"/>
                  </a:ext>
                </a:extLst>
              </p:cNvPr>
              <p:cNvSpPr txBox="1"/>
              <p:nvPr/>
            </p:nvSpPr>
            <p:spPr>
              <a:xfrm>
                <a:off x="3156016" y="538241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B0F0"/>
                              </a:solidFill>
                              <a:latin typeface="Cambria Math" panose="02040503050406030204" pitchFamily="18" charset="0"/>
                            </a:rPr>
                          </m:ctrlPr>
                        </m:sSubPr>
                        <m:e>
                          <m:r>
                            <a:rPr lang="tr-TR" sz="2000" b="1" i="1" smtClean="0">
                              <a:solidFill>
                                <a:srgbClr val="00B0F0"/>
                              </a:solidFill>
                              <a:latin typeface="Cambria Math" panose="02040503050406030204" pitchFamily="18" charset="0"/>
                            </a:rPr>
                            <m:t>𝑽</m:t>
                          </m:r>
                        </m:e>
                        <m:sub>
                          <m:r>
                            <a:rPr lang="tr-TR" sz="2000" b="1" i="1" smtClean="0">
                              <a:solidFill>
                                <a:srgbClr val="00B0F0"/>
                              </a:solidFill>
                              <a:latin typeface="Cambria Math" panose="02040503050406030204" pitchFamily="18" charset="0"/>
                            </a:rPr>
                            <m:t>𝟎</m:t>
                          </m:r>
                        </m:sub>
                      </m:sSub>
                    </m:oMath>
                  </m:oMathPara>
                </a14:m>
                <a:endParaRPr lang="tr-TR" sz="2000" b="1" dirty="0">
                  <a:solidFill>
                    <a:srgbClr val="00B0F0"/>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5FEC2F6F-CB19-4F8F-BF54-3271CC3A3896}"/>
                  </a:ext>
                </a:extLst>
              </p:cNvPr>
              <p:cNvSpPr txBox="1">
                <a:spLocks noRot="1" noChangeAspect="1" noMove="1" noResize="1" noEditPoints="1" noAdjustHandles="1" noChangeArrowheads="1" noChangeShapeType="1" noTextEdit="1"/>
              </p:cNvSpPr>
              <p:nvPr/>
            </p:nvSpPr>
            <p:spPr>
              <a:xfrm>
                <a:off x="3156016" y="5382413"/>
                <a:ext cx="1231428" cy="473281"/>
              </a:xfrm>
              <a:prstGeom prst="rect">
                <a:avLst/>
              </a:prstGeom>
              <a:blipFill>
                <a:blip r:embed="rId8"/>
                <a:stretch>
                  <a:fillRect/>
                </a:stretch>
              </a:blipFill>
            </p:spPr>
            <p:txBody>
              <a:bodyPr/>
              <a:lstStyle/>
              <a:p>
                <a:r>
                  <a:rPr lang="tr-TR">
                    <a:noFill/>
                  </a:rPr>
                  <a:t> </a:t>
                </a:r>
              </a:p>
            </p:txBody>
          </p:sp>
        </mc:Fallback>
      </mc:AlternateContent>
      <p:graphicFrame>
        <p:nvGraphicFramePr>
          <p:cNvPr id="39" name="Tablo 6">
            <a:extLst>
              <a:ext uri="{FF2B5EF4-FFF2-40B4-BE49-F238E27FC236}">
                <a16:creationId xmlns:a16="http://schemas.microsoft.com/office/drawing/2014/main" id="{C093BA48-E1CB-4C18-873E-11C42B76EA8A}"/>
              </a:ext>
            </a:extLst>
          </p:cNvPr>
          <p:cNvGraphicFramePr>
            <a:graphicFrameLocks noGrp="1"/>
          </p:cNvGraphicFramePr>
          <p:nvPr>
            <p:extLst>
              <p:ext uri="{D42A27DB-BD31-4B8C-83A1-F6EECF244321}">
                <p14:modId xmlns:p14="http://schemas.microsoft.com/office/powerpoint/2010/main" val="1616926979"/>
              </p:ext>
            </p:extLst>
          </p:nvPr>
        </p:nvGraphicFramePr>
        <p:xfrm>
          <a:off x="5174526" y="1480954"/>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40" name="Tablo 6">
            <a:extLst>
              <a:ext uri="{FF2B5EF4-FFF2-40B4-BE49-F238E27FC236}">
                <a16:creationId xmlns:a16="http://schemas.microsoft.com/office/drawing/2014/main" id="{66353696-2C66-4E68-A2BE-7B3CCB9A179D}"/>
              </a:ext>
            </a:extLst>
          </p:cNvPr>
          <p:cNvGraphicFramePr>
            <a:graphicFrameLocks noGrp="1"/>
          </p:cNvGraphicFramePr>
          <p:nvPr>
            <p:extLst>
              <p:ext uri="{D42A27DB-BD31-4B8C-83A1-F6EECF244321}">
                <p14:modId xmlns:p14="http://schemas.microsoft.com/office/powerpoint/2010/main" val="2223211187"/>
              </p:ext>
            </p:extLst>
          </p:nvPr>
        </p:nvGraphicFramePr>
        <p:xfrm>
          <a:off x="7056388" y="181629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1670795338"/>
                  </a:ext>
                </a:extLst>
              </a:tr>
            </a:tbl>
          </a:graphicData>
        </a:graphic>
      </p:graphicFrame>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4EDBA0D1-B1FD-43AC-B8F4-CD8AFA9CB2EC}"/>
                  </a:ext>
                </a:extLst>
              </p:cNvPr>
              <p:cNvSpPr txBox="1"/>
              <p:nvPr/>
            </p:nvSpPr>
            <p:spPr>
              <a:xfrm>
                <a:off x="5954788" y="190882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DFC0F3"/>
                              </a:solidFill>
                              <a:latin typeface="Cambria Math" panose="02040503050406030204" pitchFamily="18" charset="0"/>
                            </a:rPr>
                          </m:ctrlPr>
                        </m:sSubSupPr>
                        <m:e>
                          <m:r>
                            <a:rPr lang="tr-TR" sz="2000" b="1" i="1" smtClean="0">
                              <a:solidFill>
                                <a:srgbClr val="DFC0F3"/>
                              </a:solidFill>
                              <a:latin typeface="Cambria Math" panose="02040503050406030204" pitchFamily="18" charset="0"/>
                            </a:rPr>
                            <m:t>𝑾</m:t>
                          </m:r>
                        </m:e>
                        <m:sub>
                          <m:r>
                            <a:rPr lang="tr-TR" sz="2000" b="1" i="1" smtClean="0">
                              <a:solidFill>
                                <a:srgbClr val="DFC0F3"/>
                              </a:solidFill>
                              <a:latin typeface="Cambria Math" panose="02040503050406030204" pitchFamily="18" charset="0"/>
                            </a:rPr>
                            <m:t>𝟏</m:t>
                          </m:r>
                        </m:sub>
                        <m:sup>
                          <m:r>
                            <a:rPr lang="tr-TR" sz="2000" b="1" i="1" smtClean="0">
                              <a:solidFill>
                                <a:srgbClr val="DFC0F3"/>
                              </a:solidFill>
                              <a:latin typeface="Cambria Math" panose="02040503050406030204" pitchFamily="18" charset="0"/>
                            </a:rPr>
                            <m:t>𝑸</m:t>
                          </m:r>
                        </m:sup>
                      </m:sSubSup>
                    </m:oMath>
                  </m:oMathPara>
                </a14:m>
                <a:endParaRPr lang="tr-TR" sz="2000" b="1" dirty="0">
                  <a:solidFill>
                    <a:srgbClr val="DFC0F3"/>
                  </a:solidFill>
                  <a:latin typeface="Bahnschrift SemiLight Condensed" panose="020B0502040204020203" pitchFamily="34" charset="0"/>
                </a:endParaRPr>
              </a:p>
            </p:txBody>
          </p:sp>
        </mc:Choice>
        <mc:Fallback xmlns="">
          <p:sp>
            <p:nvSpPr>
              <p:cNvPr id="41" name="Metin kutusu 40">
                <a:extLst>
                  <a:ext uri="{FF2B5EF4-FFF2-40B4-BE49-F238E27FC236}">
                    <a16:creationId xmlns:a16="http://schemas.microsoft.com/office/drawing/2014/main" id="{4EDBA0D1-B1FD-43AC-B8F4-CD8AFA9CB2EC}"/>
                  </a:ext>
                </a:extLst>
              </p:cNvPr>
              <p:cNvSpPr txBox="1">
                <a:spLocks noRot="1" noChangeAspect="1" noMove="1" noResize="1" noEditPoints="1" noAdjustHandles="1" noChangeArrowheads="1" noChangeShapeType="1" noTextEdit="1"/>
              </p:cNvSpPr>
              <p:nvPr/>
            </p:nvSpPr>
            <p:spPr>
              <a:xfrm>
                <a:off x="5954788" y="1908824"/>
                <a:ext cx="1231428"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C72B55ED-3C84-4832-A89B-3B5ED47F6D4F}"/>
                  </a:ext>
                </a:extLst>
              </p:cNvPr>
              <p:cNvSpPr txBox="1"/>
              <p:nvPr/>
            </p:nvSpPr>
            <p:spPr>
              <a:xfrm>
                <a:off x="7770490" y="181629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𝑸</m:t>
                          </m:r>
                        </m:e>
                        <m:sub>
                          <m:r>
                            <a:rPr lang="tr-TR" sz="2000" b="1" i="1" smtClean="0">
                              <a:solidFill>
                                <a:srgbClr val="DFC0F3"/>
                              </a:solidFill>
                              <a:latin typeface="Cambria Math" panose="02040503050406030204" pitchFamily="18" charset="0"/>
                            </a:rPr>
                            <m:t>𝟏</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42" name="Metin kutusu 41">
                <a:extLst>
                  <a:ext uri="{FF2B5EF4-FFF2-40B4-BE49-F238E27FC236}">
                    <a16:creationId xmlns:a16="http://schemas.microsoft.com/office/drawing/2014/main" id="{C72B55ED-3C84-4832-A89B-3B5ED47F6D4F}"/>
                  </a:ext>
                </a:extLst>
              </p:cNvPr>
              <p:cNvSpPr txBox="1">
                <a:spLocks noRot="1" noChangeAspect="1" noMove="1" noResize="1" noEditPoints="1" noAdjustHandles="1" noChangeArrowheads="1" noChangeShapeType="1" noTextEdit="1"/>
              </p:cNvSpPr>
              <p:nvPr/>
            </p:nvSpPr>
            <p:spPr>
              <a:xfrm>
                <a:off x="7770490" y="1816299"/>
                <a:ext cx="1231428" cy="473281"/>
              </a:xfrm>
              <a:prstGeom prst="rect">
                <a:avLst/>
              </a:prstGeom>
              <a:blipFill>
                <a:blip r:embed="rId10"/>
                <a:stretch>
                  <a:fillRect/>
                </a:stretch>
              </a:blipFill>
            </p:spPr>
            <p:txBody>
              <a:bodyPr/>
              <a:lstStyle/>
              <a:p>
                <a:r>
                  <a:rPr lang="tr-TR">
                    <a:noFill/>
                  </a:rPr>
                  <a:t> </a:t>
                </a:r>
              </a:p>
            </p:txBody>
          </p:sp>
        </mc:Fallback>
      </mc:AlternateContent>
      <p:graphicFrame>
        <p:nvGraphicFramePr>
          <p:cNvPr id="43" name="Tablo 6">
            <a:extLst>
              <a:ext uri="{FF2B5EF4-FFF2-40B4-BE49-F238E27FC236}">
                <a16:creationId xmlns:a16="http://schemas.microsoft.com/office/drawing/2014/main" id="{14DB6878-A086-462B-8B6E-228497AD68A1}"/>
              </a:ext>
            </a:extLst>
          </p:cNvPr>
          <p:cNvGraphicFramePr>
            <a:graphicFrameLocks noGrp="1"/>
          </p:cNvGraphicFramePr>
          <p:nvPr>
            <p:extLst>
              <p:ext uri="{D42A27DB-BD31-4B8C-83A1-F6EECF244321}">
                <p14:modId xmlns:p14="http://schemas.microsoft.com/office/powerpoint/2010/main" val="480281147"/>
              </p:ext>
            </p:extLst>
          </p:nvPr>
        </p:nvGraphicFramePr>
        <p:xfrm>
          <a:off x="5174526" y="3221991"/>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44" name="Tablo 6">
            <a:extLst>
              <a:ext uri="{FF2B5EF4-FFF2-40B4-BE49-F238E27FC236}">
                <a16:creationId xmlns:a16="http://schemas.microsoft.com/office/drawing/2014/main" id="{056126A8-D657-479B-9CCF-2CBA31C529B0}"/>
              </a:ext>
            </a:extLst>
          </p:cNvPr>
          <p:cNvGraphicFramePr>
            <a:graphicFrameLocks noGrp="1"/>
          </p:cNvGraphicFramePr>
          <p:nvPr>
            <p:extLst>
              <p:ext uri="{D42A27DB-BD31-4B8C-83A1-F6EECF244321}">
                <p14:modId xmlns:p14="http://schemas.microsoft.com/office/powerpoint/2010/main" val="3274098812"/>
              </p:ext>
            </p:extLst>
          </p:nvPr>
        </p:nvGraphicFramePr>
        <p:xfrm>
          <a:off x="7056388" y="363096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2E44079E-919A-481C-B2BB-8AF641CE191A}"/>
                  </a:ext>
                </a:extLst>
              </p:cNvPr>
              <p:cNvSpPr txBox="1"/>
              <p:nvPr/>
            </p:nvSpPr>
            <p:spPr>
              <a:xfrm>
                <a:off x="5954788" y="366027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FBC02D"/>
                              </a:solidFill>
                              <a:latin typeface="Cambria Math" panose="02040503050406030204" pitchFamily="18" charset="0"/>
                            </a:rPr>
                          </m:ctrlPr>
                        </m:sSubSupPr>
                        <m:e>
                          <m:r>
                            <a:rPr lang="tr-TR" sz="2000" b="1" i="1" smtClean="0">
                              <a:solidFill>
                                <a:srgbClr val="FBC02D"/>
                              </a:solidFill>
                              <a:latin typeface="Cambria Math" panose="02040503050406030204" pitchFamily="18" charset="0"/>
                            </a:rPr>
                            <m:t>𝑾</m:t>
                          </m:r>
                        </m:e>
                        <m:sub>
                          <m:r>
                            <a:rPr lang="tr-TR" sz="2000" b="1" i="1" smtClean="0">
                              <a:solidFill>
                                <a:srgbClr val="FBC02D"/>
                              </a:solidFill>
                              <a:latin typeface="Cambria Math" panose="02040503050406030204" pitchFamily="18" charset="0"/>
                            </a:rPr>
                            <m:t>𝟏</m:t>
                          </m:r>
                        </m:sub>
                        <m:sup>
                          <m:r>
                            <a:rPr lang="tr-TR" sz="2000" b="1" i="1" smtClean="0">
                              <a:solidFill>
                                <a:srgbClr val="FBC02D"/>
                              </a:solidFill>
                              <a:latin typeface="Cambria Math" panose="02040503050406030204" pitchFamily="18" charset="0"/>
                            </a:rPr>
                            <m:t>𝑲</m:t>
                          </m:r>
                        </m:sup>
                      </m:sSubSup>
                    </m:oMath>
                  </m:oMathPara>
                </a14:m>
                <a:endParaRPr lang="tr-TR" sz="2000" b="1" dirty="0">
                  <a:solidFill>
                    <a:srgbClr val="FBC02D"/>
                  </a:solidFill>
                  <a:latin typeface="Bahnschrift SemiLight Condensed" panose="020B0502040204020203" pitchFamily="34" charset="0"/>
                </a:endParaRPr>
              </a:p>
            </p:txBody>
          </p:sp>
        </mc:Choice>
        <mc:Fallback xmlns="">
          <p:sp>
            <p:nvSpPr>
              <p:cNvPr id="45" name="Metin kutusu 44">
                <a:extLst>
                  <a:ext uri="{FF2B5EF4-FFF2-40B4-BE49-F238E27FC236}">
                    <a16:creationId xmlns:a16="http://schemas.microsoft.com/office/drawing/2014/main" id="{2E44079E-919A-481C-B2BB-8AF641CE191A}"/>
                  </a:ext>
                </a:extLst>
              </p:cNvPr>
              <p:cNvSpPr txBox="1">
                <a:spLocks noRot="1" noChangeAspect="1" noMove="1" noResize="1" noEditPoints="1" noAdjustHandles="1" noChangeArrowheads="1" noChangeShapeType="1" noTextEdit="1"/>
              </p:cNvSpPr>
              <p:nvPr/>
            </p:nvSpPr>
            <p:spPr>
              <a:xfrm>
                <a:off x="5954788" y="3660273"/>
                <a:ext cx="1231428" cy="473281"/>
              </a:xfrm>
              <a:prstGeom prst="rect">
                <a:avLst/>
              </a:prstGeom>
              <a:blipFill>
                <a:blip r:embed="rId11"/>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25EBDD85-3D66-4C71-A6D9-6F0A85FF25F1}"/>
                  </a:ext>
                </a:extLst>
              </p:cNvPr>
              <p:cNvSpPr txBox="1"/>
              <p:nvPr/>
            </p:nvSpPr>
            <p:spPr>
              <a:xfrm>
                <a:off x="7770490" y="361163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𝑲</m:t>
                          </m:r>
                        </m:e>
                        <m:sub>
                          <m:r>
                            <a:rPr lang="tr-TR" sz="2000" b="1" i="1" smtClean="0">
                              <a:solidFill>
                                <a:srgbClr val="FBC02D"/>
                              </a:solidFill>
                              <a:latin typeface="Cambria Math" panose="02040503050406030204" pitchFamily="18" charset="0"/>
                            </a:rPr>
                            <m:t>𝟏</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46" name="Metin kutusu 45">
                <a:extLst>
                  <a:ext uri="{FF2B5EF4-FFF2-40B4-BE49-F238E27FC236}">
                    <a16:creationId xmlns:a16="http://schemas.microsoft.com/office/drawing/2014/main" id="{25EBDD85-3D66-4C71-A6D9-6F0A85FF25F1}"/>
                  </a:ext>
                </a:extLst>
              </p:cNvPr>
              <p:cNvSpPr txBox="1">
                <a:spLocks noRot="1" noChangeAspect="1" noMove="1" noResize="1" noEditPoints="1" noAdjustHandles="1" noChangeArrowheads="1" noChangeShapeType="1" noTextEdit="1"/>
              </p:cNvSpPr>
              <p:nvPr/>
            </p:nvSpPr>
            <p:spPr>
              <a:xfrm>
                <a:off x="7770490" y="3611634"/>
                <a:ext cx="1231428" cy="473281"/>
              </a:xfrm>
              <a:prstGeom prst="rect">
                <a:avLst/>
              </a:prstGeom>
              <a:blipFill>
                <a:blip r:embed="rId12"/>
                <a:stretch>
                  <a:fillRect/>
                </a:stretch>
              </a:blipFill>
            </p:spPr>
            <p:txBody>
              <a:bodyPr/>
              <a:lstStyle/>
              <a:p>
                <a:r>
                  <a:rPr lang="tr-TR">
                    <a:noFill/>
                  </a:rPr>
                  <a:t> </a:t>
                </a:r>
              </a:p>
            </p:txBody>
          </p:sp>
        </mc:Fallback>
      </mc:AlternateContent>
      <p:graphicFrame>
        <p:nvGraphicFramePr>
          <p:cNvPr id="47" name="Tablo 6">
            <a:extLst>
              <a:ext uri="{FF2B5EF4-FFF2-40B4-BE49-F238E27FC236}">
                <a16:creationId xmlns:a16="http://schemas.microsoft.com/office/drawing/2014/main" id="{2E0236FD-011C-40F9-94B7-126DFDFF70E6}"/>
              </a:ext>
            </a:extLst>
          </p:cNvPr>
          <p:cNvGraphicFramePr>
            <a:graphicFrameLocks noGrp="1"/>
          </p:cNvGraphicFramePr>
          <p:nvPr>
            <p:extLst>
              <p:ext uri="{D42A27DB-BD31-4B8C-83A1-F6EECF244321}">
                <p14:modId xmlns:p14="http://schemas.microsoft.com/office/powerpoint/2010/main" val="938876137"/>
              </p:ext>
            </p:extLst>
          </p:nvPr>
        </p:nvGraphicFramePr>
        <p:xfrm>
          <a:off x="5182839" y="4963028"/>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48" name="Tablo 6">
            <a:extLst>
              <a:ext uri="{FF2B5EF4-FFF2-40B4-BE49-F238E27FC236}">
                <a16:creationId xmlns:a16="http://schemas.microsoft.com/office/drawing/2014/main" id="{87DD8349-3C9E-41EF-AC79-D50EB83DA016}"/>
              </a:ext>
            </a:extLst>
          </p:cNvPr>
          <p:cNvGraphicFramePr>
            <a:graphicFrameLocks noGrp="1"/>
          </p:cNvGraphicFramePr>
          <p:nvPr>
            <p:extLst>
              <p:ext uri="{D42A27DB-BD31-4B8C-83A1-F6EECF244321}">
                <p14:modId xmlns:p14="http://schemas.microsoft.com/office/powerpoint/2010/main" val="1590161905"/>
              </p:ext>
            </p:extLst>
          </p:nvPr>
        </p:nvGraphicFramePr>
        <p:xfrm>
          <a:off x="7116618" y="5382413"/>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E2F1EFE7-F792-45AE-961C-4DAAEC461A7F}"/>
                  </a:ext>
                </a:extLst>
              </p:cNvPr>
              <p:cNvSpPr txBox="1"/>
              <p:nvPr/>
            </p:nvSpPr>
            <p:spPr>
              <a:xfrm>
                <a:off x="5954788" y="538241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00B0F0"/>
                              </a:solidFill>
                              <a:latin typeface="Cambria Math" panose="02040503050406030204" pitchFamily="18" charset="0"/>
                            </a:rPr>
                          </m:ctrlPr>
                        </m:sSubSupPr>
                        <m:e>
                          <m:r>
                            <a:rPr lang="tr-TR" sz="2000" b="1" i="1" smtClean="0">
                              <a:solidFill>
                                <a:srgbClr val="00B0F0"/>
                              </a:solidFill>
                              <a:latin typeface="Cambria Math" panose="02040503050406030204" pitchFamily="18" charset="0"/>
                            </a:rPr>
                            <m:t>𝑾</m:t>
                          </m:r>
                        </m:e>
                        <m:sub>
                          <m:r>
                            <a:rPr lang="tr-TR" sz="2000" b="1" i="1" smtClean="0">
                              <a:solidFill>
                                <a:srgbClr val="00B0F0"/>
                              </a:solidFill>
                              <a:latin typeface="Cambria Math" panose="02040503050406030204" pitchFamily="18" charset="0"/>
                            </a:rPr>
                            <m:t>𝟏</m:t>
                          </m:r>
                        </m:sub>
                        <m:sup>
                          <m:r>
                            <a:rPr lang="tr-TR" sz="2000" b="1" i="1" smtClean="0">
                              <a:solidFill>
                                <a:srgbClr val="00B0F0"/>
                              </a:solidFill>
                              <a:latin typeface="Cambria Math" panose="02040503050406030204" pitchFamily="18" charset="0"/>
                            </a:rPr>
                            <m:t>𝑽</m:t>
                          </m:r>
                        </m:sup>
                      </m:sSubSup>
                    </m:oMath>
                  </m:oMathPara>
                </a14:m>
                <a:endParaRPr lang="tr-TR" sz="2000" b="1" dirty="0">
                  <a:solidFill>
                    <a:srgbClr val="00B0F0"/>
                  </a:solidFill>
                  <a:latin typeface="Bahnschrift SemiLight Condensed" panose="020B0502040204020203" pitchFamily="34" charset="0"/>
                </a:endParaRPr>
              </a:p>
            </p:txBody>
          </p:sp>
        </mc:Choice>
        <mc:Fallback xmlns="">
          <p:sp>
            <p:nvSpPr>
              <p:cNvPr id="51" name="Metin kutusu 50">
                <a:extLst>
                  <a:ext uri="{FF2B5EF4-FFF2-40B4-BE49-F238E27FC236}">
                    <a16:creationId xmlns:a16="http://schemas.microsoft.com/office/drawing/2014/main" id="{E2F1EFE7-F792-45AE-961C-4DAAEC461A7F}"/>
                  </a:ext>
                </a:extLst>
              </p:cNvPr>
              <p:cNvSpPr txBox="1">
                <a:spLocks noRot="1" noChangeAspect="1" noMove="1" noResize="1" noEditPoints="1" noAdjustHandles="1" noChangeArrowheads="1" noChangeShapeType="1" noTextEdit="1"/>
              </p:cNvSpPr>
              <p:nvPr/>
            </p:nvSpPr>
            <p:spPr>
              <a:xfrm>
                <a:off x="5954788" y="5382413"/>
                <a:ext cx="1231428"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194174CF-2330-4E6A-A9E9-99AA30DC1C8D}"/>
                  </a:ext>
                </a:extLst>
              </p:cNvPr>
              <p:cNvSpPr txBox="1"/>
              <p:nvPr/>
            </p:nvSpPr>
            <p:spPr>
              <a:xfrm>
                <a:off x="7944136" y="551297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B0F0"/>
                              </a:solidFill>
                              <a:latin typeface="Cambria Math" panose="02040503050406030204" pitchFamily="18" charset="0"/>
                            </a:rPr>
                          </m:ctrlPr>
                        </m:sSubPr>
                        <m:e>
                          <m:r>
                            <a:rPr lang="tr-TR" sz="2000" b="1" i="1" smtClean="0">
                              <a:solidFill>
                                <a:srgbClr val="00B0F0"/>
                              </a:solidFill>
                              <a:latin typeface="Cambria Math" panose="02040503050406030204" pitchFamily="18" charset="0"/>
                            </a:rPr>
                            <m:t>𝑽</m:t>
                          </m:r>
                        </m:e>
                        <m:sub>
                          <m:r>
                            <a:rPr lang="tr-TR" sz="2000" b="1" i="1" smtClean="0">
                              <a:solidFill>
                                <a:srgbClr val="00B0F0"/>
                              </a:solidFill>
                              <a:latin typeface="Cambria Math" panose="02040503050406030204" pitchFamily="18" charset="0"/>
                            </a:rPr>
                            <m:t>𝟏</m:t>
                          </m:r>
                        </m:sub>
                      </m:sSub>
                    </m:oMath>
                  </m:oMathPara>
                </a14:m>
                <a:endParaRPr lang="tr-TR" sz="2000" b="1" dirty="0">
                  <a:solidFill>
                    <a:srgbClr val="00B0F0"/>
                  </a:solidFill>
                  <a:latin typeface="Bahnschrift SemiLight Condensed" panose="020B0502040204020203" pitchFamily="34" charset="0"/>
                </a:endParaRPr>
              </a:p>
            </p:txBody>
          </p:sp>
        </mc:Choice>
        <mc:Fallback xmlns="">
          <p:sp>
            <p:nvSpPr>
              <p:cNvPr id="54" name="Metin kutusu 53">
                <a:extLst>
                  <a:ext uri="{FF2B5EF4-FFF2-40B4-BE49-F238E27FC236}">
                    <a16:creationId xmlns:a16="http://schemas.microsoft.com/office/drawing/2014/main" id="{194174CF-2330-4E6A-A9E9-99AA30DC1C8D}"/>
                  </a:ext>
                </a:extLst>
              </p:cNvPr>
              <p:cNvSpPr txBox="1">
                <a:spLocks noRot="1" noChangeAspect="1" noMove="1" noResize="1" noEditPoints="1" noAdjustHandles="1" noChangeArrowheads="1" noChangeShapeType="1" noTextEdit="1"/>
              </p:cNvSpPr>
              <p:nvPr/>
            </p:nvSpPr>
            <p:spPr>
              <a:xfrm>
                <a:off x="7944136" y="5512972"/>
                <a:ext cx="1231428" cy="473281"/>
              </a:xfrm>
              <a:prstGeom prst="rect">
                <a:avLst/>
              </a:prstGeom>
              <a:blipFill>
                <a:blip r:embed="rId14"/>
                <a:stretch>
                  <a:fillRect/>
                </a:stretch>
              </a:blipFill>
            </p:spPr>
            <p:txBody>
              <a:bodyPr/>
              <a:lstStyle/>
              <a:p>
                <a:r>
                  <a:rPr lang="tr-TR">
                    <a:noFill/>
                  </a:rPr>
                  <a:t> </a:t>
                </a:r>
              </a:p>
            </p:txBody>
          </p:sp>
        </mc:Fallback>
      </mc:AlternateContent>
      <p:sp>
        <p:nvSpPr>
          <p:cNvPr id="55" name="Dikdörtgen 54">
            <a:extLst>
              <a:ext uri="{FF2B5EF4-FFF2-40B4-BE49-F238E27FC236}">
                <a16:creationId xmlns:a16="http://schemas.microsoft.com/office/drawing/2014/main" id="{7FAFF43E-1E45-482F-A259-DD8A0F92A1E8}"/>
              </a:ext>
            </a:extLst>
          </p:cNvPr>
          <p:cNvSpPr/>
          <p:nvPr/>
        </p:nvSpPr>
        <p:spPr>
          <a:xfrm rot="5400000">
            <a:off x="1627011" y="3833136"/>
            <a:ext cx="515166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Metin kutusu 59">
            <a:extLst>
              <a:ext uri="{FF2B5EF4-FFF2-40B4-BE49-F238E27FC236}">
                <a16:creationId xmlns:a16="http://schemas.microsoft.com/office/drawing/2014/main" id="{988659DE-6F46-47D9-AB52-477BBD2BBB37}"/>
              </a:ext>
            </a:extLst>
          </p:cNvPr>
          <p:cNvSpPr txBox="1"/>
          <p:nvPr/>
        </p:nvSpPr>
        <p:spPr>
          <a:xfrm>
            <a:off x="1288397" y="6377932"/>
            <a:ext cx="1717986"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err="1">
                <a:solidFill>
                  <a:schemeClr val="bg1"/>
                </a:solidFill>
                <a:latin typeface="Bahnschrift SemiLight Condensed" panose="020B0502040204020203" pitchFamily="34" charset="0"/>
              </a:rPr>
              <a:t>Attention</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Head</a:t>
            </a:r>
            <a:r>
              <a:rPr lang="tr-TR" sz="2000" b="1" dirty="0">
                <a:solidFill>
                  <a:schemeClr val="bg1"/>
                </a:solidFill>
                <a:latin typeface="Bahnschrift SemiLight Condensed" panose="020B0502040204020203" pitchFamily="34" charset="0"/>
              </a:rPr>
              <a:t> #0</a:t>
            </a:r>
            <a:endParaRPr lang="tr-TR" sz="2000" b="1" dirty="0">
              <a:solidFill>
                <a:srgbClr val="00E0F0"/>
              </a:solidFill>
              <a:latin typeface="Bahnschrift SemiLight Condensed" panose="020B0502040204020203" pitchFamily="34" charset="0"/>
            </a:endParaRPr>
          </a:p>
        </p:txBody>
      </p:sp>
      <p:sp>
        <p:nvSpPr>
          <p:cNvPr id="63" name="Metin kutusu 62">
            <a:extLst>
              <a:ext uri="{FF2B5EF4-FFF2-40B4-BE49-F238E27FC236}">
                <a16:creationId xmlns:a16="http://schemas.microsoft.com/office/drawing/2014/main" id="{0AB52646-BFA0-4886-B490-76883E66607F}"/>
              </a:ext>
            </a:extLst>
          </p:cNvPr>
          <p:cNvSpPr txBox="1"/>
          <p:nvPr/>
        </p:nvSpPr>
        <p:spPr>
          <a:xfrm>
            <a:off x="5954788" y="6384719"/>
            <a:ext cx="1717986"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err="1">
                <a:solidFill>
                  <a:schemeClr val="bg1"/>
                </a:solidFill>
                <a:latin typeface="Bahnschrift SemiLight Condensed" panose="020B0502040204020203" pitchFamily="34" charset="0"/>
              </a:rPr>
              <a:t>Attention</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Head</a:t>
            </a:r>
            <a:r>
              <a:rPr lang="tr-TR" sz="2000" b="1" dirty="0">
                <a:solidFill>
                  <a:schemeClr val="bg1"/>
                </a:solidFill>
                <a:latin typeface="Bahnschrift SemiLight Condensed" panose="020B0502040204020203" pitchFamily="34" charset="0"/>
              </a:rPr>
              <a:t> #1</a:t>
            </a:r>
            <a:endParaRPr lang="tr-TR" sz="2000" b="1" dirty="0">
              <a:solidFill>
                <a:srgbClr val="00E0F0"/>
              </a:solidFill>
              <a:latin typeface="Bahnschrift SemiLight Condensed" panose="020B0502040204020203" pitchFamily="34" charset="0"/>
            </a:endParaRPr>
          </a:p>
        </p:txBody>
      </p:sp>
      <p:cxnSp>
        <p:nvCxnSpPr>
          <p:cNvPr id="4" name="Düz Bağlayıcı 3">
            <a:extLst>
              <a:ext uri="{FF2B5EF4-FFF2-40B4-BE49-F238E27FC236}">
                <a16:creationId xmlns:a16="http://schemas.microsoft.com/office/drawing/2014/main" id="{8F0EE99F-F687-41BE-A456-9BD487D51F66}"/>
              </a:ext>
            </a:extLst>
          </p:cNvPr>
          <p:cNvCxnSpPr>
            <a:cxnSpLocks/>
            <a:stCxn id="46" idx="3"/>
          </p:cNvCxnSpPr>
          <p:nvPr/>
        </p:nvCxnSpPr>
        <p:spPr>
          <a:xfrm>
            <a:off x="9001918" y="3848275"/>
            <a:ext cx="1830205" cy="0"/>
          </a:xfrm>
          <a:prstGeom prst="line">
            <a:avLst/>
          </a:prstGeom>
          <a:ln w="28575">
            <a:solidFill>
              <a:srgbClr val="D46E7D"/>
            </a:solidFill>
            <a:prstDash val="lgDash"/>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B4D52D99-D4D2-A572-C062-9D5CB69F54BB}"/>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5" name="Grup 4">
            <a:extLst>
              <a:ext uri="{FF2B5EF4-FFF2-40B4-BE49-F238E27FC236}">
                <a16:creationId xmlns:a16="http://schemas.microsoft.com/office/drawing/2014/main" id="{380C6896-9EE6-A660-69DE-759A0D9FA559}"/>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A4FA638B-DDFD-C239-DF66-342478CE0EC7}"/>
                </a:ext>
              </a:extLst>
            </p:cNvPr>
            <p:cNvGrpSpPr/>
            <p:nvPr/>
          </p:nvGrpSpPr>
          <p:grpSpPr>
            <a:xfrm>
              <a:off x="8559850" y="472496"/>
              <a:ext cx="779722" cy="548620"/>
              <a:chOff x="9417100" y="472496"/>
              <a:chExt cx="779722" cy="548620"/>
            </a:xfrm>
          </p:grpSpPr>
          <p:sp>
            <p:nvSpPr>
              <p:cNvPr id="12" name="Dikdörtgen: Köşeleri Yuvarlatılmış 11">
                <a:extLst>
                  <a:ext uri="{FF2B5EF4-FFF2-40B4-BE49-F238E27FC236}">
                    <a16:creationId xmlns:a16="http://schemas.microsoft.com/office/drawing/2014/main" id="{87ADF4F9-47DF-A305-BA00-22B65783E9C0}"/>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Metin kutusu 21">
                <a:extLst>
                  <a:ext uri="{FF2B5EF4-FFF2-40B4-BE49-F238E27FC236}">
                    <a16:creationId xmlns:a16="http://schemas.microsoft.com/office/drawing/2014/main" id="{A3EB789F-EB6B-0CC2-708E-8E66D86EF187}"/>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E39FF718-C43D-487B-2336-226FE3966F16}"/>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EEFE0FB5-8540-8751-F272-E3CE9D337357}"/>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92759446-D7C5-8741-D645-03AFC5F32E7C}"/>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63589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1000"/>
                                        <p:tgtEl>
                                          <p:spTgt spid="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1000"/>
                                        <p:tgtEl>
                                          <p:spTgt spid="60"/>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childTnLst>
                                </p:cTn>
                              </p:par>
                              <p:par>
                                <p:cTn id="55" presetID="10"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10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10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10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10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1000"/>
                                        <p:tgtEl>
                                          <p:spTgt spid="4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1000"/>
                                        <p:tgtEl>
                                          <p:spTgt spid="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1000"/>
                                        <p:tgtEl>
                                          <p:spTgt spid="6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1000"/>
                                        <p:tgtEl>
                                          <p:spTgt spid="5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1000"/>
                                        <p:tgtEl>
                                          <p:spTgt spid="42"/>
                                        </p:tgtEl>
                                      </p:cBhvr>
                                    </p:animEffect>
                                  </p:childTnLst>
                                </p:cTn>
                              </p:par>
                            </p:childTnLst>
                          </p:cTn>
                        </p:par>
                        <p:par>
                          <p:cTn id="91" fill="hold">
                            <p:stCondLst>
                              <p:cond delay="3000"/>
                            </p:stCondLst>
                            <p:childTnLst>
                              <p:par>
                                <p:cTn id="92" presetID="22" presetClass="entr" presetSubtype="8" fill="hold" nodeType="after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wipe(left)">
                                      <p:cBhvr>
                                        <p:cTn id="9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36" grpId="0"/>
      <p:bldP spid="37" grpId="0"/>
      <p:bldP spid="52" grpId="0"/>
      <p:bldP spid="53" grpId="0"/>
      <p:bldP spid="41" grpId="0"/>
      <p:bldP spid="42" grpId="0"/>
      <p:bldP spid="45" grpId="0"/>
      <p:bldP spid="46" grpId="0"/>
      <p:bldP spid="51" grpId="0"/>
      <p:bldP spid="54" grpId="0"/>
      <p:bldP spid="60" grpId="0"/>
      <p:bldP spid="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o 5">
            <a:extLst>
              <a:ext uri="{FF2B5EF4-FFF2-40B4-BE49-F238E27FC236}">
                <a16:creationId xmlns:a16="http://schemas.microsoft.com/office/drawing/2014/main" id="{33C3D6A6-0142-4D4E-A8A3-BA059AA5690D}"/>
              </a:ext>
            </a:extLst>
          </p:cNvPr>
          <p:cNvGraphicFramePr>
            <a:graphicFrameLocks noGrp="1"/>
          </p:cNvGraphicFramePr>
          <p:nvPr>
            <p:extLst>
              <p:ext uri="{D42A27DB-BD31-4B8C-83A1-F6EECF244321}">
                <p14:modId xmlns:p14="http://schemas.microsoft.com/office/powerpoint/2010/main" val="3296956733"/>
              </p:ext>
            </p:extLst>
          </p:nvPr>
        </p:nvGraphicFramePr>
        <p:xfrm>
          <a:off x="5361600" y="1496208"/>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0FFB235F-AED1-44FB-ADF8-F5D6F1640A35}"/>
                  </a:ext>
                </a:extLst>
              </p:cNvPr>
              <p:cNvSpPr txBox="1"/>
              <p:nvPr/>
            </p:nvSpPr>
            <p:spPr>
              <a:xfrm>
                <a:off x="5480286" y="102111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15" name="Metin kutusu 14">
                <a:extLst>
                  <a:ext uri="{FF2B5EF4-FFF2-40B4-BE49-F238E27FC236}">
                    <a16:creationId xmlns:a16="http://schemas.microsoft.com/office/drawing/2014/main" id="{0FFB235F-AED1-44FB-ADF8-F5D6F1640A35}"/>
                  </a:ext>
                </a:extLst>
              </p:cNvPr>
              <p:cNvSpPr txBox="1">
                <a:spLocks noRot="1" noChangeAspect="1" noMove="1" noResize="1" noEditPoints="1" noAdjustHandles="1" noChangeArrowheads="1" noChangeShapeType="1" noTextEdit="1"/>
              </p:cNvSpPr>
              <p:nvPr/>
            </p:nvSpPr>
            <p:spPr>
              <a:xfrm>
                <a:off x="5480286" y="1021116"/>
                <a:ext cx="1231428" cy="473281"/>
              </a:xfrm>
              <a:prstGeom prst="rect">
                <a:avLst/>
              </a:prstGeom>
              <a:blipFill>
                <a:blip r:embed="rId2"/>
                <a:stretch>
                  <a:fillRect/>
                </a:stretch>
              </a:blipFill>
            </p:spPr>
            <p:txBody>
              <a:bodyPr/>
              <a:lstStyle/>
              <a:p>
                <a:r>
                  <a:rPr lang="tr-TR">
                    <a:noFill/>
                  </a:rPr>
                  <a:t> </a:t>
                </a:r>
              </a:p>
            </p:txBody>
          </p:sp>
        </mc:Fallback>
      </mc:AlternateContent>
      <p:graphicFrame>
        <p:nvGraphicFramePr>
          <p:cNvPr id="20" name="Tablo 6">
            <a:extLst>
              <a:ext uri="{FF2B5EF4-FFF2-40B4-BE49-F238E27FC236}">
                <a16:creationId xmlns:a16="http://schemas.microsoft.com/office/drawing/2014/main" id="{C420E4C6-5D66-4F96-BA8A-B8A97791FD64}"/>
              </a:ext>
            </a:extLst>
          </p:cNvPr>
          <p:cNvGraphicFramePr>
            <a:graphicFrameLocks noGrp="1"/>
          </p:cNvGraphicFramePr>
          <p:nvPr>
            <p:extLst>
              <p:ext uri="{D42A27DB-BD31-4B8C-83A1-F6EECF244321}">
                <p14:modId xmlns:p14="http://schemas.microsoft.com/office/powerpoint/2010/main" val="361613667"/>
              </p:ext>
            </p:extLst>
          </p:nvPr>
        </p:nvGraphicFramePr>
        <p:xfrm>
          <a:off x="685352"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F1512EFF-D1CC-46A5-849E-3FEC8D7B4D06}"/>
                  </a:ext>
                </a:extLst>
              </p:cNvPr>
              <p:cNvSpPr txBox="1"/>
              <p:nvPr/>
            </p:nvSpPr>
            <p:spPr>
              <a:xfrm>
                <a:off x="617884"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𝟎</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F1512EFF-D1CC-46A5-849E-3FEC8D7B4D06}"/>
                  </a:ext>
                </a:extLst>
              </p:cNvPr>
              <p:cNvSpPr txBox="1">
                <a:spLocks noRot="1" noChangeAspect="1" noMove="1" noResize="1" noEditPoints="1" noAdjustHandles="1" noChangeArrowheads="1" noChangeShapeType="1" noTextEdit="1"/>
              </p:cNvSpPr>
              <p:nvPr/>
            </p:nvSpPr>
            <p:spPr>
              <a:xfrm>
                <a:off x="617884" y="3286432"/>
                <a:ext cx="1231428" cy="473281"/>
              </a:xfrm>
              <a:prstGeom prst="rect">
                <a:avLst/>
              </a:prstGeom>
              <a:blipFill>
                <a:blip r:embed="rId3"/>
                <a:stretch>
                  <a:fillRect/>
                </a:stretch>
              </a:blipFill>
            </p:spPr>
            <p:txBody>
              <a:bodyPr/>
              <a:lstStyle/>
              <a:p>
                <a:r>
                  <a:rPr lang="tr-TR">
                    <a:noFill/>
                  </a:rPr>
                  <a:t> </a:t>
                </a:r>
              </a:p>
            </p:txBody>
          </p:sp>
        </mc:Fallback>
      </mc:AlternateContent>
      <p:cxnSp>
        <p:nvCxnSpPr>
          <p:cNvPr id="4" name="Düz Ok Bağlayıcısı 3">
            <a:extLst>
              <a:ext uri="{FF2B5EF4-FFF2-40B4-BE49-F238E27FC236}">
                <a16:creationId xmlns:a16="http://schemas.microsoft.com/office/drawing/2014/main" id="{B87C9DCC-2714-4C79-985D-B6BE54BE081D}"/>
              </a:ext>
            </a:extLst>
          </p:cNvPr>
          <p:cNvCxnSpPr>
            <a:cxnSpLocks/>
            <a:stCxn id="13" idx="2"/>
          </p:cNvCxnSpPr>
          <p:nvPr/>
        </p:nvCxnSpPr>
        <p:spPr>
          <a:xfrm>
            <a:off x="6096000" y="2227728"/>
            <a:ext cx="0" cy="85746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o 6">
            <a:extLst>
              <a:ext uri="{FF2B5EF4-FFF2-40B4-BE49-F238E27FC236}">
                <a16:creationId xmlns:a16="http://schemas.microsoft.com/office/drawing/2014/main" id="{C5FE0BEE-28AD-4B01-B80D-12A2037F80AA}"/>
              </a:ext>
            </a:extLst>
          </p:cNvPr>
          <p:cNvGraphicFramePr>
            <a:graphicFrameLocks noGrp="1"/>
          </p:cNvGraphicFramePr>
          <p:nvPr>
            <p:extLst>
              <p:ext uri="{D42A27DB-BD31-4B8C-83A1-F6EECF244321}">
                <p14:modId xmlns:p14="http://schemas.microsoft.com/office/powerpoint/2010/main" val="2030390867"/>
              </p:ext>
            </p:extLst>
          </p:nvPr>
        </p:nvGraphicFramePr>
        <p:xfrm>
          <a:off x="2074610"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1" name="Metin kutusu 30">
                <a:extLst>
                  <a:ext uri="{FF2B5EF4-FFF2-40B4-BE49-F238E27FC236}">
                    <a16:creationId xmlns:a16="http://schemas.microsoft.com/office/drawing/2014/main" id="{599CF164-4BF6-4B60-9FA7-4A23FA81830E}"/>
                  </a:ext>
                </a:extLst>
              </p:cNvPr>
              <p:cNvSpPr txBox="1"/>
              <p:nvPr/>
            </p:nvSpPr>
            <p:spPr>
              <a:xfrm>
                <a:off x="2007142"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1" name="Metin kutusu 30">
                <a:extLst>
                  <a:ext uri="{FF2B5EF4-FFF2-40B4-BE49-F238E27FC236}">
                    <a16:creationId xmlns:a16="http://schemas.microsoft.com/office/drawing/2014/main" id="{599CF164-4BF6-4B60-9FA7-4A23FA81830E}"/>
                  </a:ext>
                </a:extLst>
              </p:cNvPr>
              <p:cNvSpPr txBox="1">
                <a:spLocks noRot="1" noChangeAspect="1" noMove="1" noResize="1" noEditPoints="1" noAdjustHandles="1" noChangeArrowheads="1" noChangeShapeType="1" noTextEdit="1"/>
              </p:cNvSpPr>
              <p:nvPr/>
            </p:nvSpPr>
            <p:spPr>
              <a:xfrm>
                <a:off x="2007142" y="3286432"/>
                <a:ext cx="1231428" cy="473281"/>
              </a:xfrm>
              <a:prstGeom prst="rect">
                <a:avLst/>
              </a:prstGeom>
              <a:blipFill>
                <a:blip r:embed="rId4"/>
                <a:stretch>
                  <a:fillRect/>
                </a:stretch>
              </a:blipFill>
            </p:spPr>
            <p:txBody>
              <a:bodyPr/>
              <a:lstStyle/>
              <a:p>
                <a:r>
                  <a:rPr lang="tr-TR">
                    <a:noFill/>
                  </a:rPr>
                  <a:t> </a:t>
                </a:r>
              </a:p>
            </p:txBody>
          </p:sp>
        </mc:Fallback>
      </mc:AlternateContent>
      <p:graphicFrame>
        <p:nvGraphicFramePr>
          <p:cNvPr id="32" name="Tablo 6">
            <a:extLst>
              <a:ext uri="{FF2B5EF4-FFF2-40B4-BE49-F238E27FC236}">
                <a16:creationId xmlns:a16="http://schemas.microsoft.com/office/drawing/2014/main" id="{DDA40B44-7AC1-4FFE-9109-1E9D681D46E5}"/>
              </a:ext>
            </a:extLst>
          </p:cNvPr>
          <p:cNvGraphicFramePr>
            <a:graphicFrameLocks noGrp="1"/>
          </p:cNvGraphicFramePr>
          <p:nvPr>
            <p:extLst>
              <p:ext uri="{D42A27DB-BD31-4B8C-83A1-F6EECF244321}">
                <p14:modId xmlns:p14="http://schemas.microsoft.com/office/powerpoint/2010/main" val="2457694967"/>
              </p:ext>
            </p:extLst>
          </p:nvPr>
        </p:nvGraphicFramePr>
        <p:xfrm>
          <a:off x="3463868"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FD9C42BE-F6D1-456D-86F1-3CD84EFA4DD9}"/>
                  </a:ext>
                </a:extLst>
              </p:cNvPr>
              <p:cNvSpPr txBox="1"/>
              <p:nvPr/>
            </p:nvSpPr>
            <p:spPr>
              <a:xfrm>
                <a:off x="3396400"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3" name="Metin kutusu 32">
                <a:extLst>
                  <a:ext uri="{FF2B5EF4-FFF2-40B4-BE49-F238E27FC236}">
                    <a16:creationId xmlns:a16="http://schemas.microsoft.com/office/drawing/2014/main" id="{FD9C42BE-F6D1-456D-86F1-3CD84EFA4DD9}"/>
                  </a:ext>
                </a:extLst>
              </p:cNvPr>
              <p:cNvSpPr txBox="1">
                <a:spLocks noRot="1" noChangeAspect="1" noMove="1" noResize="1" noEditPoints="1" noAdjustHandles="1" noChangeArrowheads="1" noChangeShapeType="1" noTextEdit="1"/>
              </p:cNvSpPr>
              <p:nvPr/>
            </p:nvSpPr>
            <p:spPr>
              <a:xfrm>
                <a:off x="3396400" y="3286432"/>
                <a:ext cx="1231428" cy="473281"/>
              </a:xfrm>
              <a:prstGeom prst="rect">
                <a:avLst/>
              </a:prstGeom>
              <a:blipFill>
                <a:blip r:embed="rId5"/>
                <a:stretch>
                  <a:fillRect/>
                </a:stretch>
              </a:blipFill>
            </p:spPr>
            <p:txBody>
              <a:bodyPr/>
              <a:lstStyle/>
              <a:p>
                <a:r>
                  <a:rPr lang="tr-TR">
                    <a:noFill/>
                  </a:rPr>
                  <a:t> </a:t>
                </a:r>
              </a:p>
            </p:txBody>
          </p:sp>
        </mc:Fallback>
      </mc:AlternateContent>
      <p:graphicFrame>
        <p:nvGraphicFramePr>
          <p:cNvPr id="34" name="Tablo 6">
            <a:extLst>
              <a:ext uri="{FF2B5EF4-FFF2-40B4-BE49-F238E27FC236}">
                <a16:creationId xmlns:a16="http://schemas.microsoft.com/office/drawing/2014/main" id="{6E0C44BA-1D71-4813-B435-ACBDD1C102D1}"/>
              </a:ext>
            </a:extLst>
          </p:cNvPr>
          <p:cNvGraphicFramePr>
            <a:graphicFrameLocks noGrp="1"/>
          </p:cNvGraphicFramePr>
          <p:nvPr>
            <p:extLst>
              <p:ext uri="{D42A27DB-BD31-4B8C-83A1-F6EECF244321}">
                <p14:modId xmlns:p14="http://schemas.microsoft.com/office/powerpoint/2010/main" val="48992570"/>
              </p:ext>
            </p:extLst>
          </p:nvPr>
        </p:nvGraphicFramePr>
        <p:xfrm>
          <a:off x="4853126"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09B186AD-59CD-4050-BC9C-6D00B13A8435}"/>
                  </a:ext>
                </a:extLst>
              </p:cNvPr>
              <p:cNvSpPr txBox="1"/>
              <p:nvPr/>
            </p:nvSpPr>
            <p:spPr>
              <a:xfrm>
                <a:off x="4785658"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𝟑</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5" name="Metin kutusu 34">
                <a:extLst>
                  <a:ext uri="{FF2B5EF4-FFF2-40B4-BE49-F238E27FC236}">
                    <a16:creationId xmlns:a16="http://schemas.microsoft.com/office/drawing/2014/main" id="{09B186AD-59CD-4050-BC9C-6D00B13A8435}"/>
                  </a:ext>
                </a:extLst>
              </p:cNvPr>
              <p:cNvSpPr txBox="1">
                <a:spLocks noRot="1" noChangeAspect="1" noMove="1" noResize="1" noEditPoints="1" noAdjustHandles="1" noChangeArrowheads="1" noChangeShapeType="1" noTextEdit="1"/>
              </p:cNvSpPr>
              <p:nvPr/>
            </p:nvSpPr>
            <p:spPr>
              <a:xfrm>
                <a:off x="4785658" y="3286432"/>
                <a:ext cx="1231428" cy="473281"/>
              </a:xfrm>
              <a:prstGeom prst="rect">
                <a:avLst/>
              </a:prstGeom>
              <a:blipFill>
                <a:blip r:embed="rId6"/>
                <a:stretch>
                  <a:fillRect/>
                </a:stretch>
              </a:blipFill>
            </p:spPr>
            <p:txBody>
              <a:bodyPr/>
              <a:lstStyle/>
              <a:p>
                <a:r>
                  <a:rPr lang="tr-TR">
                    <a:noFill/>
                  </a:rPr>
                  <a:t> </a:t>
                </a:r>
              </a:p>
            </p:txBody>
          </p:sp>
        </mc:Fallback>
      </mc:AlternateContent>
      <p:graphicFrame>
        <p:nvGraphicFramePr>
          <p:cNvPr id="36" name="Tablo 6">
            <a:extLst>
              <a:ext uri="{FF2B5EF4-FFF2-40B4-BE49-F238E27FC236}">
                <a16:creationId xmlns:a16="http://schemas.microsoft.com/office/drawing/2014/main" id="{A183494F-26E4-4E60-AC9B-5A4622BBDE3F}"/>
              </a:ext>
            </a:extLst>
          </p:cNvPr>
          <p:cNvGraphicFramePr>
            <a:graphicFrameLocks noGrp="1"/>
          </p:cNvGraphicFramePr>
          <p:nvPr>
            <p:extLst>
              <p:ext uri="{D42A27DB-BD31-4B8C-83A1-F6EECF244321}">
                <p14:modId xmlns:p14="http://schemas.microsoft.com/office/powerpoint/2010/main" val="2751942224"/>
              </p:ext>
            </p:extLst>
          </p:nvPr>
        </p:nvGraphicFramePr>
        <p:xfrm>
          <a:off x="6242384"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B36CF8D0-9DD3-4F0F-A177-8CA46305927F}"/>
                  </a:ext>
                </a:extLst>
              </p:cNvPr>
              <p:cNvSpPr txBox="1"/>
              <p:nvPr/>
            </p:nvSpPr>
            <p:spPr>
              <a:xfrm>
                <a:off x="6174916"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𝟒</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B36CF8D0-9DD3-4F0F-A177-8CA46305927F}"/>
                  </a:ext>
                </a:extLst>
              </p:cNvPr>
              <p:cNvSpPr txBox="1">
                <a:spLocks noRot="1" noChangeAspect="1" noMove="1" noResize="1" noEditPoints="1" noAdjustHandles="1" noChangeArrowheads="1" noChangeShapeType="1" noTextEdit="1"/>
              </p:cNvSpPr>
              <p:nvPr/>
            </p:nvSpPr>
            <p:spPr>
              <a:xfrm>
                <a:off x="6174916" y="3286432"/>
                <a:ext cx="1231428" cy="473281"/>
              </a:xfrm>
              <a:prstGeom prst="rect">
                <a:avLst/>
              </a:prstGeom>
              <a:blipFill>
                <a:blip r:embed="rId7"/>
                <a:stretch>
                  <a:fillRect/>
                </a:stretch>
              </a:blipFill>
            </p:spPr>
            <p:txBody>
              <a:bodyPr/>
              <a:lstStyle/>
              <a:p>
                <a:r>
                  <a:rPr lang="tr-TR">
                    <a:noFill/>
                  </a:rPr>
                  <a:t> </a:t>
                </a:r>
              </a:p>
            </p:txBody>
          </p:sp>
        </mc:Fallback>
      </mc:AlternateContent>
      <p:graphicFrame>
        <p:nvGraphicFramePr>
          <p:cNvPr id="38" name="Tablo 6">
            <a:extLst>
              <a:ext uri="{FF2B5EF4-FFF2-40B4-BE49-F238E27FC236}">
                <a16:creationId xmlns:a16="http://schemas.microsoft.com/office/drawing/2014/main" id="{40BB7B08-7905-4751-857C-419575E235C7}"/>
              </a:ext>
            </a:extLst>
          </p:cNvPr>
          <p:cNvGraphicFramePr>
            <a:graphicFrameLocks noGrp="1"/>
          </p:cNvGraphicFramePr>
          <p:nvPr>
            <p:extLst>
              <p:ext uri="{D42A27DB-BD31-4B8C-83A1-F6EECF244321}">
                <p14:modId xmlns:p14="http://schemas.microsoft.com/office/powerpoint/2010/main" val="4239212342"/>
              </p:ext>
            </p:extLst>
          </p:nvPr>
        </p:nvGraphicFramePr>
        <p:xfrm>
          <a:off x="7631642"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63313243-7559-4EBE-83DF-E08DF885C014}"/>
                  </a:ext>
                </a:extLst>
              </p:cNvPr>
              <p:cNvSpPr txBox="1"/>
              <p:nvPr/>
            </p:nvSpPr>
            <p:spPr>
              <a:xfrm>
                <a:off x="7564174"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𝟓</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9" name="Metin kutusu 38">
                <a:extLst>
                  <a:ext uri="{FF2B5EF4-FFF2-40B4-BE49-F238E27FC236}">
                    <a16:creationId xmlns:a16="http://schemas.microsoft.com/office/drawing/2014/main" id="{63313243-7559-4EBE-83DF-E08DF885C014}"/>
                  </a:ext>
                </a:extLst>
              </p:cNvPr>
              <p:cNvSpPr txBox="1">
                <a:spLocks noRot="1" noChangeAspect="1" noMove="1" noResize="1" noEditPoints="1" noAdjustHandles="1" noChangeArrowheads="1" noChangeShapeType="1" noTextEdit="1"/>
              </p:cNvSpPr>
              <p:nvPr/>
            </p:nvSpPr>
            <p:spPr>
              <a:xfrm>
                <a:off x="7564174" y="3286432"/>
                <a:ext cx="1231428" cy="473281"/>
              </a:xfrm>
              <a:prstGeom prst="rect">
                <a:avLst/>
              </a:prstGeom>
              <a:blipFill>
                <a:blip r:embed="rId8"/>
                <a:stretch>
                  <a:fillRect/>
                </a:stretch>
              </a:blipFill>
            </p:spPr>
            <p:txBody>
              <a:bodyPr/>
              <a:lstStyle/>
              <a:p>
                <a:r>
                  <a:rPr lang="tr-TR">
                    <a:noFill/>
                  </a:rPr>
                  <a:t> </a:t>
                </a:r>
              </a:p>
            </p:txBody>
          </p:sp>
        </mc:Fallback>
      </mc:AlternateContent>
      <p:graphicFrame>
        <p:nvGraphicFramePr>
          <p:cNvPr id="40" name="Tablo 6">
            <a:extLst>
              <a:ext uri="{FF2B5EF4-FFF2-40B4-BE49-F238E27FC236}">
                <a16:creationId xmlns:a16="http://schemas.microsoft.com/office/drawing/2014/main" id="{526DD602-56E1-43DE-9AD7-165A04B5C8BB}"/>
              </a:ext>
            </a:extLst>
          </p:cNvPr>
          <p:cNvGraphicFramePr>
            <a:graphicFrameLocks noGrp="1"/>
          </p:cNvGraphicFramePr>
          <p:nvPr>
            <p:extLst>
              <p:ext uri="{D42A27DB-BD31-4B8C-83A1-F6EECF244321}">
                <p14:modId xmlns:p14="http://schemas.microsoft.com/office/powerpoint/2010/main" val="55639845"/>
              </p:ext>
            </p:extLst>
          </p:nvPr>
        </p:nvGraphicFramePr>
        <p:xfrm>
          <a:off x="10410156"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EBBDD220-B605-44E1-BB02-D226769E6934}"/>
                  </a:ext>
                </a:extLst>
              </p:cNvPr>
              <p:cNvSpPr txBox="1"/>
              <p:nvPr/>
            </p:nvSpPr>
            <p:spPr>
              <a:xfrm>
                <a:off x="10342688" y="328643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𝟕</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41" name="Metin kutusu 40">
                <a:extLst>
                  <a:ext uri="{FF2B5EF4-FFF2-40B4-BE49-F238E27FC236}">
                    <a16:creationId xmlns:a16="http://schemas.microsoft.com/office/drawing/2014/main" id="{EBBDD220-B605-44E1-BB02-D226769E6934}"/>
                  </a:ext>
                </a:extLst>
              </p:cNvPr>
              <p:cNvSpPr txBox="1">
                <a:spLocks noRot="1" noChangeAspect="1" noMove="1" noResize="1" noEditPoints="1" noAdjustHandles="1" noChangeArrowheads="1" noChangeShapeType="1" noTextEdit="1"/>
              </p:cNvSpPr>
              <p:nvPr/>
            </p:nvSpPr>
            <p:spPr>
              <a:xfrm>
                <a:off x="10342688" y="3286431"/>
                <a:ext cx="1231428" cy="473281"/>
              </a:xfrm>
              <a:prstGeom prst="rect">
                <a:avLst/>
              </a:prstGeom>
              <a:blipFill>
                <a:blip r:embed="rId9"/>
                <a:stretch>
                  <a:fillRect/>
                </a:stretch>
              </a:blipFill>
            </p:spPr>
            <p:txBody>
              <a:bodyPr/>
              <a:lstStyle/>
              <a:p>
                <a:r>
                  <a:rPr lang="tr-TR">
                    <a:noFill/>
                  </a:rPr>
                  <a:t> </a:t>
                </a:r>
              </a:p>
            </p:txBody>
          </p:sp>
        </mc:Fallback>
      </mc:AlternateContent>
      <p:graphicFrame>
        <p:nvGraphicFramePr>
          <p:cNvPr id="42" name="Tablo 6">
            <a:extLst>
              <a:ext uri="{FF2B5EF4-FFF2-40B4-BE49-F238E27FC236}">
                <a16:creationId xmlns:a16="http://schemas.microsoft.com/office/drawing/2014/main" id="{CE2E025D-1296-4BAD-8733-95BD79808F06}"/>
              </a:ext>
            </a:extLst>
          </p:cNvPr>
          <p:cNvGraphicFramePr>
            <a:graphicFrameLocks noGrp="1"/>
          </p:cNvGraphicFramePr>
          <p:nvPr>
            <p:extLst>
              <p:ext uri="{D42A27DB-BD31-4B8C-83A1-F6EECF244321}">
                <p14:modId xmlns:p14="http://schemas.microsoft.com/office/powerpoint/2010/main" val="365769378"/>
              </p:ext>
            </p:extLst>
          </p:nvPr>
        </p:nvGraphicFramePr>
        <p:xfrm>
          <a:off x="9020900"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7AFA0288-2787-4E00-A1C1-DDFCC9CDFBF6}"/>
                  </a:ext>
                </a:extLst>
              </p:cNvPr>
              <p:cNvSpPr txBox="1"/>
              <p:nvPr/>
            </p:nvSpPr>
            <p:spPr>
              <a:xfrm>
                <a:off x="8953432"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𝟔</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43" name="Metin kutusu 42">
                <a:extLst>
                  <a:ext uri="{FF2B5EF4-FFF2-40B4-BE49-F238E27FC236}">
                    <a16:creationId xmlns:a16="http://schemas.microsoft.com/office/drawing/2014/main" id="{7AFA0288-2787-4E00-A1C1-DDFCC9CDFBF6}"/>
                  </a:ext>
                </a:extLst>
              </p:cNvPr>
              <p:cNvSpPr txBox="1">
                <a:spLocks noRot="1" noChangeAspect="1" noMove="1" noResize="1" noEditPoints="1" noAdjustHandles="1" noChangeArrowheads="1" noChangeShapeType="1" noTextEdit="1"/>
              </p:cNvSpPr>
              <p:nvPr/>
            </p:nvSpPr>
            <p:spPr>
              <a:xfrm>
                <a:off x="8953432" y="3286432"/>
                <a:ext cx="1231428" cy="473281"/>
              </a:xfrm>
              <a:prstGeom prst="rect">
                <a:avLst/>
              </a:prstGeom>
              <a:blipFill>
                <a:blip r:embed="rId10"/>
                <a:stretch>
                  <a:fillRect/>
                </a:stretch>
              </a:blipFill>
            </p:spPr>
            <p:txBody>
              <a:bodyPr/>
              <a:lstStyle/>
              <a:p>
                <a:r>
                  <a:rPr lang="tr-TR">
                    <a:noFill/>
                  </a:rPr>
                  <a:t> </a:t>
                </a:r>
              </a:p>
            </p:txBody>
          </p:sp>
        </mc:Fallback>
      </mc:AlternateContent>
      <p:sp>
        <p:nvSpPr>
          <p:cNvPr id="3" name="Metin kutusu 2">
            <a:extLst>
              <a:ext uri="{FF2B5EF4-FFF2-40B4-BE49-F238E27FC236}">
                <a16:creationId xmlns:a16="http://schemas.microsoft.com/office/drawing/2014/main" id="{9C1B7637-6881-B553-2CF2-4C4F48758014}"/>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5" name="Grup 4">
            <a:extLst>
              <a:ext uri="{FF2B5EF4-FFF2-40B4-BE49-F238E27FC236}">
                <a16:creationId xmlns:a16="http://schemas.microsoft.com/office/drawing/2014/main" id="{7BF3313A-B5A7-3BBA-5CE8-8E47B395933D}"/>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38E6A908-B44A-154F-C24C-21D3C2B0AA2A}"/>
                </a:ext>
              </a:extLst>
            </p:cNvPr>
            <p:cNvGrpSpPr/>
            <p:nvPr/>
          </p:nvGrpSpPr>
          <p:grpSpPr>
            <a:xfrm>
              <a:off x="8559850" y="472496"/>
              <a:ext cx="779722" cy="548620"/>
              <a:chOff x="9417100" y="472496"/>
              <a:chExt cx="779722" cy="548620"/>
            </a:xfrm>
          </p:grpSpPr>
          <p:sp>
            <p:nvSpPr>
              <p:cNvPr id="12" name="Dikdörtgen: Köşeleri Yuvarlatılmış 11">
                <a:extLst>
                  <a:ext uri="{FF2B5EF4-FFF2-40B4-BE49-F238E27FC236}">
                    <a16:creationId xmlns:a16="http://schemas.microsoft.com/office/drawing/2014/main" id="{A55AB88C-D426-21BF-29D8-C82D3C8FC539}"/>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FFE5F257-4049-668C-B7E7-68CC37166267}"/>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86AEFC40-83F9-C893-BD9C-F3041B636B8A}"/>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45187D46-8FDA-3FE4-0B17-A4F57A45B2BC}"/>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1612BA06-16CD-68E8-C0C4-89E33B9E2197}"/>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51948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1000"/>
                                        <p:tgtEl>
                                          <p:spTgt spid="4"/>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10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childTnLst>
                                </p:cTn>
                              </p:par>
                            </p:childTnLst>
                          </p:cTn>
                        </p:par>
                        <p:par>
                          <p:cTn id="50" fill="hold">
                            <p:stCondLst>
                              <p:cond delay="7000"/>
                            </p:stCondLst>
                            <p:childTnLst>
                              <p:par>
                                <p:cTn id="51" presetID="10" presetClass="entr" presetSubtype="0"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1000"/>
                                        <p:tgtEl>
                                          <p:spTgt spid="3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childTnLst>
                                </p:cTn>
                              </p:par>
                            </p:childTnLst>
                          </p:cTn>
                        </p:par>
                        <p:par>
                          <p:cTn id="57" fill="hold">
                            <p:stCondLst>
                              <p:cond delay="8000"/>
                            </p:stCondLst>
                            <p:childTnLst>
                              <p:par>
                                <p:cTn id="58" presetID="10" presetClass="entr" presetSubtype="0"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10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childTnLst>
                                </p:cTn>
                              </p:par>
                            </p:childTnLst>
                          </p:cTn>
                        </p:par>
                        <p:par>
                          <p:cTn id="64" fill="hold">
                            <p:stCondLst>
                              <p:cond delay="9000"/>
                            </p:stCondLst>
                            <p:childTnLst>
                              <p:par>
                                <p:cTn id="65" presetID="10" presetClass="entr" presetSubtype="0"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31" grpId="0"/>
      <p:bldP spid="33" grpId="0"/>
      <p:bldP spid="35" grpId="0"/>
      <p:bldP spid="37" grpId="0"/>
      <p:bldP spid="39" grpId="0"/>
      <p:bldP spid="41"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2">
            <a:extLst>
              <a:ext uri="{FF2B5EF4-FFF2-40B4-BE49-F238E27FC236}">
                <a16:creationId xmlns:a16="http://schemas.microsoft.com/office/drawing/2014/main" id="{ABA119F9-6BEF-4832-BA99-F54D28792FF4}"/>
              </a:ext>
            </a:extLst>
          </p:cNvPr>
          <p:cNvSpPr txBox="1">
            <a:spLocks/>
          </p:cNvSpPr>
          <p:nvPr/>
        </p:nvSpPr>
        <p:spPr>
          <a:xfrm>
            <a:off x="735932" y="2693960"/>
            <a:ext cx="10720136" cy="73504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50000"/>
              </a:lnSpc>
              <a:spcBef>
                <a:spcPts val="1000"/>
              </a:spcBef>
              <a:spcAft>
                <a:spcPts val="0"/>
              </a:spcAft>
              <a:buClr>
                <a:srgbClr val="ACD433"/>
              </a:buClr>
              <a:buSzPct val="80000"/>
              <a:buNone/>
              <a:tabLst/>
              <a:defRPr/>
            </a:pP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Linguistics is a scientific field of study, including </a:t>
            </a:r>
            <a:r>
              <a:rPr kumimoji="0" lang="tr-TR" sz="2800" b="1" i="0" u="none" strike="noStrike" kern="1200" cap="none" spc="0" normalizeH="0" baseline="0" noProof="0" dirty="0" err="1">
                <a:ln>
                  <a:noFill/>
                </a:ln>
                <a:solidFill>
                  <a:srgbClr val="00E0F0"/>
                </a:solidFill>
                <a:effectLst/>
                <a:uLnTx/>
                <a:uFillTx/>
                <a:latin typeface="Bahnschrift SemiLight Condensed" panose="020B0502040204020203" pitchFamily="34" charset="0"/>
              </a:rPr>
              <a:t>grammar</a:t>
            </a: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t>
            </a:r>
            <a:r>
              <a:rPr kumimoji="0" lang="tr-TR" sz="2800" b="1" i="0" u="none" strike="noStrike" kern="1200" cap="none" spc="0" normalizeH="0" baseline="0" noProof="0" dirty="0" err="1">
                <a:ln>
                  <a:noFill/>
                </a:ln>
                <a:solidFill>
                  <a:srgbClr val="EF5A9D"/>
                </a:solidFill>
                <a:effectLst/>
                <a:uLnTx/>
                <a:uFillTx/>
                <a:latin typeface="Bahnschrift SemiLight Condensed" panose="020B0502040204020203" pitchFamily="34" charset="0"/>
              </a:rPr>
              <a:t>semantics</a:t>
            </a: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and </a:t>
            </a:r>
            <a:r>
              <a:rPr kumimoji="0" lang="tr-TR" sz="2800" b="1" i="0" u="none" strike="noStrike" kern="1200" cap="none" spc="0" normalizeH="0" baseline="0" noProof="0" dirty="0" err="1">
                <a:ln>
                  <a:noFill/>
                </a:ln>
                <a:solidFill>
                  <a:srgbClr val="FF9F00"/>
                </a:solidFill>
                <a:effectLst/>
                <a:uLnTx/>
                <a:uFillTx/>
                <a:latin typeface="Bahnschrift SemiLight Condensed" panose="020B0502040204020203" pitchFamily="34" charset="0"/>
              </a:rPr>
              <a:t>phonetics</a:t>
            </a: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a:t>
            </a:r>
            <a:endPar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endParaRPr>
          </a:p>
        </p:txBody>
      </p:sp>
      <p:grpSp>
        <p:nvGrpSpPr>
          <p:cNvPr id="14" name="Grup 13">
            <a:extLst>
              <a:ext uri="{FF2B5EF4-FFF2-40B4-BE49-F238E27FC236}">
                <a16:creationId xmlns:a16="http://schemas.microsoft.com/office/drawing/2014/main" id="{F373060B-D03D-442A-B72A-F0CA9DCDE07D}"/>
              </a:ext>
            </a:extLst>
          </p:cNvPr>
          <p:cNvGrpSpPr/>
          <p:nvPr/>
        </p:nvGrpSpPr>
        <p:grpSpPr>
          <a:xfrm>
            <a:off x="8497640" y="451729"/>
            <a:ext cx="3198613" cy="523220"/>
            <a:chOff x="8497640" y="451729"/>
            <a:chExt cx="3198613" cy="523220"/>
          </a:xfrm>
        </p:grpSpPr>
        <p:grpSp>
          <p:nvGrpSpPr>
            <p:cNvPr id="15" name="Grup 14">
              <a:extLst>
                <a:ext uri="{FF2B5EF4-FFF2-40B4-BE49-F238E27FC236}">
                  <a16:creationId xmlns:a16="http://schemas.microsoft.com/office/drawing/2014/main" id="{2C2FBBE2-81B2-4677-B4C0-E8F48BD4AEED}"/>
                </a:ext>
              </a:extLst>
            </p:cNvPr>
            <p:cNvGrpSpPr/>
            <p:nvPr/>
          </p:nvGrpSpPr>
          <p:grpSpPr>
            <a:xfrm>
              <a:off x="8497640" y="455531"/>
              <a:ext cx="810173" cy="486678"/>
              <a:chOff x="7509284" y="510501"/>
              <a:chExt cx="810173" cy="486678"/>
            </a:xfrm>
          </p:grpSpPr>
          <p:sp>
            <p:nvSpPr>
              <p:cNvPr id="19" name="Dikdörtgen: Köşeleri Yuvarlatılmış 18">
                <a:extLst>
                  <a:ext uri="{FF2B5EF4-FFF2-40B4-BE49-F238E27FC236}">
                    <a16:creationId xmlns:a16="http://schemas.microsoft.com/office/drawing/2014/main" id="{D37EE61C-C62B-475C-9CAC-116D6FECA81D}"/>
                  </a:ext>
                </a:extLst>
              </p:cNvPr>
              <p:cNvSpPr/>
              <p:nvPr/>
            </p:nvSpPr>
            <p:spPr>
              <a:xfrm>
                <a:off x="7509284" y="5105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Metin kutusu 19">
                <a:extLst>
                  <a:ext uri="{FF2B5EF4-FFF2-40B4-BE49-F238E27FC236}">
                    <a16:creationId xmlns:a16="http://schemas.microsoft.com/office/drawing/2014/main" id="{F92A16DA-6FC2-4C25-82D4-0A5609FC9660}"/>
                  </a:ext>
                </a:extLst>
              </p:cNvPr>
              <p:cNvSpPr txBox="1"/>
              <p:nvPr/>
            </p:nvSpPr>
            <p:spPr>
              <a:xfrm>
                <a:off x="7509284" y="599951"/>
                <a:ext cx="810173" cy="307777"/>
              </a:xfrm>
              <a:prstGeom prst="rect">
                <a:avLst/>
              </a:prstGeom>
              <a:noFill/>
            </p:spPr>
            <p:txBody>
              <a:bodyPr wrap="square" rtlCol="0">
                <a:spAutoFit/>
              </a:bodyPr>
              <a:lstStyle/>
              <a:p>
                <a:pPr algn="ctr"/>
                <a:r>
                  <a:rPr lang="tr-TR" sz="1400" dirty="0">
                    <a:latin typeface="Antonio" panose="02000303000000000000" pitchFamily="2" charset="-94"/>
                  </a:rPr>
                  <a:t>NLP</a:t>
                </a:r>
                <a:endParaRPr lang="tr-TR" sz="1200" dirty="0">
                  <a:latin typeface="Antonio" panose="02000303000000000000" pitchFamily="2" charset="-94"/>
                </a:endParaRPr>
              </a:p>
            </p:txBody>
          </p:sp>
        </p:grpSp>
        <p:sp>
          <p:nvSpPr>
            <p:cNvPr id="16" name="Metin kutusu 15">
              <a:extLst>
                <a:ext uri="{FF2B5EF4-FFF2-40B4-BE49-F238E27FC236}">
                  <a16:creationId xmlns:a16="http://schemas.microsoft.com/office/drawing/2014/main" id="{793E74D3-3869-421E-A5BF-DA550910B8BF}"/>
                </a:ext>
              </a:extLst>
            </p:cNvPr>
            <p:cNvSpPr txBox="1"/>
            <p:nvPr/>
          </p:nvSpPr>
          <p:spPr>
            <a:xfrm>
              <a:off x="9307813" y="544981"/>
              <a:ext cx="1141590" cy="307777"/>
            </a:xfrm>
            <a:prstGeom prst="rect">
              <a:avLst/>
            </a:prstGeom>
            <a:noFill/>
          </p:spPr>
          <p:txBody>
            <a:bodyPr wrap="square" rtlCol="0">
              <a:spAutoFit/>
            </a:bodyPr>
            <a:lstStyle/>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sp>
          <p:nvSpPr>
            <p:cNvPr id="17" name="Metin kutusu 16">
              <a:extLst>
                <a:ext uri="{FF2B5EF4-FFF2-40B4-BE49-F238E27FC236}">
                  <a16:creationId xmlns:a16="http://schemas.microsoft.com/office/drawing/2014/main" id="{917486C5-1A16-40B9-9D0E-1BF4536A6947}"/>
                </a:ext>
              </a:extLst>
            </p:cNvPr>
            <p:cNvSpPr txBox="1"/>
            <p:nvPr/>
          </p:nvSpPr>
          <p:spPr>
            <a:xfrm>
              <a:off x="10213619" y="451729"/>
              <a:ext cx="148263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Computational</a:t>
              </a:r>
              <a:endParaRPr lang="tr-TR" sz="1400" dirty="0">
                <a:solidFill>
                  <a:schemeClr val="bg1"/>
                </a:solidFill>
                <a:latin typeface="Antonio" panose="02000303000000000000" pitchFamily="2" charset="-94"/>
              </a:endParaRPr>
            </a:p>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cxnSp>
          <p:nvCxnSpPr>
            <p:cNvPr id="18" name="Düz Bağlayıcı 17">
              <a:extLst>
                <a:ext uri="{FF2B5EF4-FFF2-40B4-BE49-F238E27FC236}">
                  <a16:creationId xmlns:a16="http://schemas.microsoft.com/office/drawing/2014/main" id="{E26E4E27-DD28-4A8B-B2D2-35FE0263219C}"/>
                </a:ext>
              </a:extLst>
            </p:cNvPr>
            <p:cNvCxnSpPr>
              <a:cxnSpLocks/>
            </p:cNvCxnSpPr>
            <p:nvPr/>
          </p:nvCxnSpPr>
          <p:spPr>
            <a:xfrm>
              <a:off x="9391650" y="942209"/>
              <a:ext cx="98107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pic>
        <p:nvPicPr>
          <p:cNvPr id="24" name="Grafik 23">
            <a:extLst>
              <a:ext uri="{FF2B5EF4-FFF2-40B4-BE49-F238E27FC236}">
                <a16:creationId xmlns:a16="http://schemas.microsoft.com/office/drawing/2014/main" id="{924A94F9-AC67-4473-8FBF-B52D8E3EA7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3668" y="3638160"/>
            <a:ext cx="2792996" cy="2792996"/>
          </a:xfrm>
          <a:prstGeom prst="rect">
            <a:avLst/>
          </a:prstGeom>
        </p:spPr>
      </p:pic>
      <p:pic>
        <p:nvPicPr>
          <p:cNvPr id="26" name="Grafik 25">
            <a:extLst>
              <a:ext uri="{FF2B5EF4-FFF2-40B4-BE49-F238E27FC236}">
                <a16:creationId xmlns:a16="http://schemas.microsoft.com/office/drawing/2014/main" id="{B5A702D8-8217-4157-A5AC-B75AFE8BF5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5132" y="3663058"/>
            <a:ext cx="2743200" cy="2743200"/>
          </a:xfrm>
          <a:prstGeom prst="rect">
            <a:avLst/>
          </a:prstGeom>
        </p:spPr>
      </p:pic>
      <p:pic>
        <p:nvPicPr>
          <p:cNvPr id="28" name="Grafik 27">
            <a:extLst>
              <a:ext uri="{FF2B5EF4-FFF2-40B4-BE49-F238E27FC236}">
                <a16:creationId xmlns:a16="http://schemas.microsoft.com/office/drawing/2014/main" id="{417BE8E1-8679-4885-B377-2F105F0A37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4400" y="3638160"/>
            <a:ext cx="2792996" cy="2792996"/>
          </a:xfrm>
          <a:prstGeom prst="rect">
            <a:avLst/>
          </a:prstGeom>
        </p:spPr>
      </p:pic>
    </p:spTree>
    <p:extLst>
      <p:ext uri="{BB962C8B-B14F-4D97-AF65-F5344CB8AC3E}">
        <p14:creationId xmlns:p14="http://schemas.microsoft.com/office/powerpoint/2010/main" val="85931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o 6">
            <a:extLst>
              <a:ext uri="{FF2B5EF4-FFF2-40B4-BE49-F238E27FC236}">
                <a16:creationId xmlns:a16="http://schemas.microsoft.com/office/drawing/2014/main" id="{A53E4208-E46D-47FD-A385-555B3A0CD0B8}"/>
              </a:ext>
            </a:extLst>
          </p:cNvPr>
          <p:cNvGraphicFramePr>
            <a:graphicFrameLocks noGrp="1"/>
          </p:cNvGraphicFramePr>
          <p:nvPr>
            <p:extLst>
              <p:ext uri="{D42A27DB-BD31-4B8C-83A1-F6EECF244321}">
                <p14:modId xmlns:p14="http://schemas.microsoft.com/office/powerpoint/2010/main" val="3835273087"/>
              </p:ext>
            </p:extLst>
          </p:nvPr>
        </p:nvGraphicFramePr>
        <p:xfrm>
          <a:off x="555823" y="3204609"/>
          <a:ext cx="5877096" cy="489758"/>
        </p:xfrm>
        <a:graphic>
          <a:graphicData uri="http://schemas.openxmlformats.org/drawingml/2006/table">
            <a:tbl>
              <a:tblPr firstRow="1" bandRow="1">
                <a:tableStyleId>{5940675A-B579-460E-94D1-54222C63F5DA}</a:tableStyleId>
              </a:tblPr>
              <a:tblGrid>
                <a:gridCol w="244879">
                  <a:extLst>
                    <a:ext uri="{9D8B030D-6E8A-4147-A177-3AD203B41FA5}">
                      <a16:colId xmlns:a16="http://schemas.microsoft.com/office/drawing/2014/main" val="4028867001"/>
                    </a:ext>
                  </a:extLst>
                </a:gridCol>
                <a:gridCol w="244879">
                  <a:extLst>
                    <a:ext uri="{9D8B030D-6E8A-4147-A177-3AD203B41FA5}">
                      <a16:colId xmlns:a16="http://schemas.microsoft.com/office/drawing/2014/main" val="894018269"/>
                    </a:ext>
                  </a:extLst>
                </a:gridCol>
                <a:gridCol w="244879">
                  <a:extLst>
                    <a:ext uri="{9D8B030D-6E8A-4147-A177-3AD203B41FA5}">
                      <a16:colId xmlns:a16="http://schemas.microsoft.com/office/drawing/2014/main" val="1677413422"/>
                    </a:ext>
                  </a:extLst>
                </a:gridCol>
                <a:gridCol w="244879">
                  <a:extLst>
                    <a:ext uri="{9D8B030D-6E8A-4147-A177-3AD203B41FA5}">
                      <a16:colId xmlns:a16="http://schemas.microsoft.com/office/drawing/2014/main" val="2720185158"/>
                    </a:ext>
                  </a:extLst>
                </a:gridCol>
                <a:gridCol w="244879">
                  <a:extLst>
                    <a:ext uri="{9D8B030D-6E8A-4147-A177-3AD203B41FA5}">
                      <a16:colId xmlns:a16="http://schemas.microsoft.com/office/drawing/2014/main" val="1726030203"/>
                    </a:ext>
                  </a:extLst>
                </a:gridCol>
                <a:gridCol w="244879">
                  <a:extLst>
                    <a:ext uri="{9D8B030D-6E8A-4147-A177-3AD203B41FA5}">
                      <a16:colId xmlns:a16="http://schemas.microsoft.com/office/drawing/2014/main" val="3931678277"/>
                    </a:ext>
                  </a:extLst>
                </a:gridCol>
                <a:gridCol w="244879">
                  <a:extLst>
                    <a:ext uri="{9D8B030D-6E8A-4147-A177-3AD203B41FA5}">
                      <a16:colId xmlns:a16="http://schemas.microsoft.com/office/drawing/2014/main" val="3549310151"/>
                    </a:ext>
                  </a:extLst>
                </a:gridCol>
                <a:gridCol w="244879">
                  <a:extLst>
                    <a:ext uri="{9D8B030D-6E8A-4147-A177-3AD203B41FA5}">
                      <a16:colId xmlns:a16="http://schemas.microsoft.com/office/drawing/2014/main" val="2526388084"/>
                    </a:ext>
                  </a:extLst>
                </a:gridCol>
                <a:gridCol w="244879">
                  <a:extLst>
                    <a:ext uri="{9D8B030D-6E8A-4147-A177-3AD203B41FA5}">
                      <a16:colId xmlns:a16="http://schemas.microsoft.com/office/drawing/2014/main" val="401467962"/>
                    </a:ext>
                  </a:extLst>
                </a:gridCol>
                <a:gridCol w="244879">
                  <a:extLst>
                    <a:ext uri="{9D8B030D-6E8A-4147-A177-3AD203B41FA5}">
                      <a16:colId xmlns:a16="http://schemas.microsoft.com/office/drawing/2014/main" val="3683415364"/>
                    </a:ext>
                  </a:extLst>
                </a:gridCol>
                <a:gridCol w="244879">
                  <a:extLst>
                    <a:ext uri="{9D8B030D-6E8A-4147-A177-3AD203B41FA5}">
                      <a16:colId xmlns:a16="http://schemas.microsoft.com/office/drawing/2014/main" val="2315370978"/>
                    </a:ext>
                  </a:extLst>
                </a:gridCol>
                <a:gridCol w="244879">
                  <a:extLst>
                    <a:ext uri="{9D8B030D-6E8A-4147-A177-3AD203B41FA5}">
                      <a16:colId xmlns:a16="http://schemas.microsoft.com/office/drawing/2014/main" val="2999643522"/>
                    </a:ext>
                  </a:extLst>
                </a:gridCol>
                <a:gridCol w="244879">
                  <a:extLst>
                    <a:ext uri="{9D8B030D-6E8A-4147-A177-3AD203B41FA5}">
                      <a16:colId xmlns:a16="http://schemas.microsoft.com/office/drawing/2014/main" val="788275907"/>
                    </a:ext>
                  </a:extLst>
                </a:gridCol>
                <a:gridCol w="244879">
                  <a:extLst>
                    <a:ext uri="{9D8B030D-6E8A-4147-A177-3AD203B41FA5}">
                      <a16:colId xmlns:a16="http://schemas.microsoft.com/office/drawing/2014/main" val="3326048976"/>
                    </a:ext>
                  </a:extLst>
                </a:gridCol>
                <a:gridCol w="244879">
                  <a:extLst>
                    <a:ext uri="{9D8B030D-6E8A-4147-A177-3AD203B41FA5}">
                      <a16:colId xmlns:a16="http://schemas.microsoft.com/office/drawing/2014/main" val="90227624"/>
                    </a:ext>
                  </a:extLst>
                </a:gridCol>
                <a:gridCol w="244879">
                  <a:extLst>
                    <a:ext uri="{9D8B030D-6E8A-4147-A177-3AD203B41FA5}">
                      <a16:colId xmlns:a16="http://schemas.microsoft.com/office/drawing/2014/main" val="3316044155"/>
                    </a:ext>
                  </a:extLst>
                </a:gridCol>
                <a:gridCol w="244879">
                  <a:extLst>
                    <a:ext uri="{9D8B030D-6E8A-4147-A177-3AD203B41FA5}">
                      <a16:colId xmlns:a16="http://schemas.microsoft.com/office/drawing/2014/main" val="2932309418"/>
                    </a:ext>
                  </a:extLst>
                </a:gridCol>
                <a:gridCol w="244879">
                  <a:extLst>
                    <a:ext uri="{9D8B030D-6E8A-4147-A177-3AD203B41FA5}">
                      <a16:colId xmlns:a16="http://schemas.microsoft.com/office/drawing/2014/main" val="3354265432"/>
                    </a:ext>
                  </a:extLst>
                </a:gridCol>
                <a:gridCol w="244879">
                  <a:extLst>
                    <a:ext uri="{9D8B030D-6E8A-4147-A177-3AD203B41FA5}">
                      <a16:colId xmlns:a16="http://schemas.microsoft.com/office/drawing/2014/main" val="2394491922"/>
                    </a:ext>
                  </a:extLst>
                </a:gridCol>
                <a:gridCol w="244879">
                  <a:extLst>
                    <a:ext uri="{9D8B030D-6E8A-4147-A177-3AD203B41FA5}">
                      <a16:colId xmlns:a16="http://schemas.microsoft.com/office/drawing/2014/main" val="1608522188"/>
                    </a:ext>
                  </a:extLst>
                </a:gridCol>
                <a:gridCol w="244879">
                  <a:extLst>
                    <a:ext uri="{9D8B030D-6E8A-4147-A177-3AD203B41FA5}">
                      <a16:colId xmlns:a16="http://schemas.microsoft.com/office/drawing/2014/main" val="3717015018"/>
                    </a:ext>
                  </a:extLst>
                </a:gridCol>
                <a:gridCol w="244879">
                  <a:extLst>
                    <a:ext uri="{9D8B030D-6E8A-4147-A177-3AD203B41FA5}">
                      <a16:colId xmlns:a16="http://schemas.microsoft.com/office/drawing/2014/main" val="2842254111"/>
                    </a:ext>
                  </a:extLst>
                </a:gridCol>
                <a:gridCol w="244879">
                  <a:extLst>
                    <a:ext uri="{9D8B030D-6E8A-4147-A177-3AD203B41FA5}">
                      <a16:colId xmlns:a16="http://schemas.microsoft.com/office/drawing/2014/main" val="2128934269"/>
                    </a:ext>
                  </a:extLst>
                </a:gridCol>
                <a:gridCol w="244879">
                  <a:extLst>
                    <a:ext uri="{9D8B030D-6E8A-4147-A177-3AD203B41FA5}">
                      <a16:colId xmlns:a16="http://schemas.microsoft.com/office/drawing/2014/main" val="811093682"/>
                    </a:ext>
                  </a:extLst>
                </a:gridCol>
              </a:tblGrid>
              <a:tr h="244879">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2874656550"/>
                  </a:ext>
                </a:extLst>
              </a:tr>
              <a:tr h="244879">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3213044023"/>
                  </a:ext>
                </a:extLst>
              </a:tr>
            </a:tbl>
          </a:graphicData>
        </a:graphic>
      </p:graphicFrame>
      <p:graphicFrame>
        <p:nvGraphicFramePr>
          <p:cNvPr id="16" name="Tablo 6">
            <a:extLst>
              <a:ext uri="{FF2B5EF4-FFF2-40B4-BE49-F238E27FC236}">
                <a16:creationId xmlns:a16="http://schemas.microsoft.com/office/drawing/2014/main" id="{F1A34622-B224-4CD9-9A56-47A93B78673F}"/>
              </a:ext>
            </a:extLst>
          </p:cNvPr>
          <p:cNvGraphicFramePr>
            <a:graphicFrameLocks noGrp="1"/>
          </p:cNvGraphicFramePr>
          <p:nvPr>
            <p:extLst>
              <p:ext uri="{D42A27DB-BD31-4B8C-83A1-F6EECF244321}">
                <p14:modId xmlns:p14="http://schemas.microsoft.com/office/powerpoint/2010/main" val="151743847"/>
              </p:ext>
            </p:extLst>
          </p:nvPr>
        </p:nvGraphicFramePr>
        <p:xfrm>
          <a:off x="7276927" y="477408"/>
          <a:ext cx="951252" cy="5903184"/>
        </p:xfrm>
        <a:graphic>
          <a:graphicData uri="http://schemas.openxmlformats.org/drawingml/2006/table">
            <a:tbl>
              <a:tblPr firstRow="1" bandRow="1">
                <a:tableStyleId>{5940675A-B579-460E-94D1-54222C63F5DA}</a:tableStyleId>
              </a:tblPr>
              <a:tblGrid>
                <a:gridCol w="237813">
                  <a:extLst>
                    <a:ext uri="{9D8B030D-6E8A-4147-A177-3AD203B41FA5}">
                      <a16:colId xmlns:a16="http://schemas.microsoft.com/office/drawing/2014/main" val="4028867001"/>
                    </a:ext>
                  </a:extLst>
                </a:gridCol>
                <a:gridCol w="237813">
                  <a:extLst>
                    <a:ext uri="{9D8B030D-6E8A-4147-A177-3AD203B41FA5}">
                      <a16:colId xmlns:a16="http://schemas.microsoft.com/office/drawing/2014/main" val="894018269"/>
                    </a:ext>
                  </a:extLst>
                </a:gridCol>
                <a:gridCol w="237813">
                  <a:extLst>
                    <a:ext uri="{9D8B030D-6E8A-4147-A177-3AD203B41FA5}">
                      <a16:colId xmlns:a16="http://schemas.microsoft.com/office/drawing/2014/main" val="2136847293"/>
                    </a:ext>
                  </a:extLst>
                </a:gridCol>
                <a:gridCol w="237813">
                  <a:extLst>
                    <a:ext uri="{9D8B030D-6E8A-4147-A177-3AD203B41FA5}">
                      <a16:colId xmlns:a16="http://schemas.microsoft.com/office/drawing/2014/main" val="1677413422"/>
                    </a:ext>
                  </a:extLst>
                </a:gridCol>
              </a:tblGrid>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74656550"/>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318369634"/>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94653399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58096844"/>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8862359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810153497"/>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823073418"/>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45164398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91060681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21648487"/>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09898204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37331770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5066370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062464957"/>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7452007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517814934"/>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52896611"/>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1944147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4878627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94464163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06793779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42127139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22390417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47330207"/>
                  </a:ext>
                </a:extLst>
              </a:tr>
            </a:tbl>
          </a:graphicData>
        </a:graphic>
      </p:graphicFrame>
      <p:sp>
        <p:nvSpPr>
          <p:cNvPr id="20" name="Çarpım İşareti 19">
            <a:extLst>
              <a:ext uri="{FF2B5EF4-FFF2-40B4-BE49-F238E27FC236}">
                <a16:creationId xmlns:a16="http://schemas.microsoft.com/office/drawing/2014/main" id="{3CE61BE2-59D8-4838-85AB-B97186E2FC37}"/>
              </a:ext>
            </a:extLst>
          </p:cNvPr>
          <p:cNvSpPr/>
          <p:nvPr/>
        </p:nvSpPr>
        <p:spPr>
          <a:xfrm>
            <a:off x="6618282" y="3229105"/>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ED48920A-84FF-421B-A831-E05365E26438}"/>
                  </a:ext>
                </a:extLst>
              </p:cNvPr>
              <p:cNvSpPr txBox="1"/>
              <p:nvPr/>
            </p:nvSpPr>
            <p:spPr>
              <a:xfrm>
                <a:off x="694206"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𝟎</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ED48920A-84FF-421B-A831-E05365E26438}"/>
                  </a:ext>
                </a:extLst>
              </p:cNvPr>
              <p:cNvSpPr txBox="1">
                <a:spLocks noRot="1" noChangeAspect="1" noMove="1" noResize="1" noEditPoints="1" noAdjustHandles="1" noChangeArrowheads="1" noChangeShapeType="1" noTextEdit="1"/>
              </p:cNvSpPr>
              <p:nvPr/>
            </p:nvSpPr>
            <p:spPr>
              <a:xfrm>
                <a:off x="694206" y="2719078"/>
                <a:ext cx="492813" cy="47328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2" name="Metin kutusu 21">
                <a:extLst>
                  <a:ext uri="{FF2B5EF4-FFF2-40B4-BE49-F238E27FC236}">
                    <a16:creationId xmlns:a16="http://schemas.microsoft.com/office/drawing/2014/main" id="{49D0526C-4C8E-45C8-86D9-D27B749A6E2C}"/>
                  </a:ext>
                </a:extLst>
              </p:cNvPr>
              <p:cNvSpPr txBox="1"/>
              <p:nvPr/>
            </p:nvSpPr>
            <p:spPr>
              <a:xfrm>
                <a:off x="1430290"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2" name="Metin kutusu 21">
                <a:extLst>
                  <a:ext uri="{FF2B5EF4-FFF2-40B4-BE49-F238E27FC236}">
                    <a16:creationId xmlns:a16="http://schemas.microsoft.com/office/drawing/2014/main" id="{49D0526C-4C8E-45C8-86D9-D27B749A6E2C}"/>
                  </a:ext>
                </a:extLst>
              </p:cNvPr>
              <p:cNvSpPr txBox="1">
                <a:spLocks noRot="1" noChangeAspect="1" noMove="1" noResize="1" noEditPoints="1" noAdjustHandles="1" noChangeArrowheads="1" noChangeShapeType="1" noTextEdit="1"/>
              </p:cNvSpPr>
              <p:nvPr/>
            </p:nvSpPr>
            <p:spPr>
              <a:xfrm>
                <a:off x="1430290" y="2719078"/>
                <a:ext cx="492813"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67CF42FD-ACB0-4A19-ACEC-E48E156EB0AD}"/>
                  </a:ext>
                </a:extLst>
              </p:cNvPr>
              <p:cNvSpPr txBox="1"/>
              <p:nvPr/>
            </p:nvSpPr>
            <p:spPr>
              <a:xfrm>
                <a:off x="2166374"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67CF42FD-ACB0-4A19-ACEC-E48E156EB0AD}"/>
                  </a:ext>
                </a:extLst>
              </p:cNvPr>
              <p:cNvSpPr txBox="1">
                <a:spLocks noRot="1" noChangeAspect="1" noMove="1" noResize="1" noEditPoints="1" noAdjustHandles="1" noChangeArrowheads="1" noChangeShapeType="1" noTextEdit="1"/>
              </p:cNvSpPr>
              <p:nvPr/>
            </p:nvSpPr>
            <p:spPr>
              <a:xfrm>
                <a:off x="2166374" y="2719078"/>
                <a:ext cx="492813"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A8B8A367-EB25-471B-8BAF-3CC35D63F03F}"/>
                  </a:ext>
                </a:extLst>
              </p:cNvPr>
              <p:cNvSpPr txBox="1"/>
              <p:nvPr/>
            </p:nvSpPr>
            <p:spPr>
              <a:xfrm>
                <a:off x="2902458"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𝟑</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4" name="Metin kutusu 23">
                <a:extLst>
                  <a:ext uri="{FF2B5EF4-FFF2-40B4-BE49-F238E27FC236}">
                    <a16:creationId xmlns:a16="http://schemas.microsoft.com/office/drawing/2014/main" id="{A8B8A367-EB25-471B-8BAF-3CC35D63F03F}"/>
                  </a:ext>
                </a:extLst>
              </p:cNvPr>
              <p:cNvSpPr txBox="1">
                <a:spLocks noRot="1" noChangeAspect="1" noMove="1" noResize="1" noEditPoints="1" noAdjustHandles="1" noChangeArrowheads="1" noChangeShapeType="1" noTextEdit="1"/>
              </p:cNvSpPr>
              <p:nvPr/>
            </p:nvSpPr>
            <p:spPr>
              <a:xfrm>
                <a:off x="2902458" y="2719078"/>
                <a:ext cx="492813" cy="473281"/>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17FC3415-A466-4F52-9ED8-F5B0730E7F25}"/>
                  </a:ext>
                </a:extLst>
              </p:cNvPr>
              <p:cNvSpPr txBox="1"/>
              <p:nvPr/>
            </p:nvSpPr>
            <p:spPr>
              <a:xfrm>
                <a:off x="3638542"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𝟒</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5" name="Metin kutusu 24">
                <a:extLst>
                  <a:ext uri="{FF2B5EF4-FFF2-40B4-BE49-F238E27FC236}">
                    <a16:creationId xmlns:a16="http://schemas.microsoft.com/office/drawing/2014/main" id="{17FC3415-A466-4F52-9ED8-F5B0730E7F25}"/>
                  </a:ext>
                </a:extLst>
              </p:cNvPr>
              <p:cNvSpPr txBox="1">
                <a:spLocks noRot="1" noChangeAspect="1" noMove="1" noResize="1" noEditPoints="1" noAdjustHandles="1" noChangeArrowheads="1" noChangeShapeType="1" noTextEdit="1"/>
              </p:cNvSpPr>
              <p:nvPr/>
            </p:nvSpPr>
            <p:spPr>
              <a:xfrm>
                <a:off x="3638542" y="2719078"/>
                <a:ext cx="492813" cy="47328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 name="Metin kutusu 25">
                <a:extLst>
                  <a:ext uri="{FF2B5EF4-FFF2-40B4-BE49-F238E27FC236}">
                    <a16:creationId xmlns:a16="http://schemas.microsoft.com/office/drawing/2014/main" id="{B9AC86B7-9C61-4E44-9C91-30F697FCE919}"/>
                  </a:ext>
                </a:extLst>
              </p:cNvPr>
              <p:cNvSpPr txBox="1"/>
              <p:nvPr/>
            </p:nvSpPr>
            <p:spPr>
              <a:xfrm>
                <a:off x="4374626"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𝟓</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6" name="Metin kutusu 25">
                <a:extLst>
                  <a:ext uri="{FF2B5EF4-FFF2-40B4-BE49-F238E27FC236}">
                    <a16:creationId xmlns:a16="http://schemas.microsoft.com/office/drawing/2014/main" id="{B9AC86B7-9C61-4E44-9C91-30F697FCE919}"/>
                  </a:ext>
                </a:extLst>
              </p:cNvPr>
              <p:cNvSpPr txBox="1">
                <a:spLocks noRot="1" noChangeAspect="1" noMove="1" noResize="1" noEditPoints="1" noAdjustHandles="1" noChangeArrowheads="1" noChangeShapeType="1" noTextEdit="1"/>
              </p:cNvSpPr>
              <p:nvPr/>
            </p:nvSpPr>
            <p:spPr>
              <a:xfrm>
                <a:off x="4374626" y="2719078"/>
                <a:ext cx="492813" cy="47328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7" name="Metin kutusu 26">
                <a:extLst>
                  <a:ext uri="{FF2B5EF4-FFF2-40B4-BE49-F238E27FC236}">
                    <a16:creationId xmlns:a16="http://schemas.microsoft.com/office/drawing/2014/main" id="{24B1ADFB-99D1-42DD-8217-D083D189B7B2}"/>
                  </a:ext>
                </a:extLst>
              </p:cNvPr>
              <p:cNvSpPr txBox="1"/>
              <p:nvPr/>
            </p:nvSpPr>
            <p:spPr>
              <a:xfrm>
                <a:off x="5846791" y="2719077"/>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𝟕</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7" name="Metin kutusu 26">
                <a:extLst>
                  <a:ext uri="{FF2B5EF4-FFF2-40B4-BE49-F238E27FC236}">
                    <a16:creationId xmlns:a16="http://schemas.microsoft.com/office/drawing/2014/main" id="{24B1ADFB-99D1-42DD-8217-D083D189B7B2}"/>
                  </a:ext>
                </a:extLst>
              </p:cNvPr>
              <p:cNvSpPr txBox="1">
                <a:spLocks noRot="1" noChangeAspect="1" noMove="1" noResize="1" noEditPoints="1" noAdjustHandles="1" noChangeArrowheads="1" noChangeShapeType="1" noTextEdit="1"/>
              </p:cNvSpPr>
              <p:nvPr/>
            </p:nvSpPr>
            <p:spPr>
              <a:xfrm>
                <a:off x="5846791" y="2719077"/>
                <a:ext cx="492813"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932BA477-4A0E-4181-820D-FAF3B74464FA}"/>
                  </a:ext>
                </a:extLst>
              </p:cNvPr>
              <p:cNvSpPr txBox="1"/>
              <p:nvPr/>
            </p:nvSpPr>
            <p:spPr>
              <a:xfrm>
                <a:off x="5110710"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𝟔</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8" name="Metin kutusu 27">
                <a:extLst>
                  <a:ext uri="{FF2B5EF4-FFF2-40B4-BE49-F238E27FC236}">
                    <a16:creationId xmlns:a16="http://schemas.microsoft.com/office/drawing/2014/main" id="{932BA477-4A0E-4181-820D-FAF3B74464FA}"/>
                  </a:ext>
                </a:extLst>
              </p:cNvPr>
              <p:cNvSpPr txBox="1">
                <a:spLocks noRot="1" noChangeAspect="1" noMove="1" noResize="1" noEditPoints="1" noAdjustHandles="1" noChangeArrowheads="1" noChangeShapeType="1" noTextEdit="1"/>
              </p:cNvSpPr>
              <p:nvPr/>
            </p:nvSpPr>
            <p:spPr>
              <a:xfrm>
                <a:off x="5110710" y="2719078"/>
                <a:ext cx="492813" cy="473281"/>
              </a:xfrm>
              <a:prstGeom prst="rect">
                <a:avLst/>
              </a:prstGeom>
              <a:blipFill>
                <a:blip r:embed="rId1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B1AD5D18-F3C9-45B7-9A3E-D12AFEA96B83}"/>
                  </a:ext>
                </a:extLst>
              </p:cNvPr>
              <p:cNvSpPr txBox="1"/>
              <p:nvPr/>
            </p:nvSpPr>
            <p:spPr>
              <a:xfrm>
                <a:off x="8643982" y="2926992"/>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C33B4F"/>
                              </a:solidFill>
                              <a:latin typeface="Cambria Math" panose="02040503050406030204" pitchFamily="18" charset="0"/>
                            </a:rPr>
                          </m:ctrlPr>
                        </m:sSupPr>
                        <m:e>
                          <m:r>
                            <a:rPr lang="tr-TR" sz="2000" b="1" i="1" smtClean="0">
                              <a:solidFill>
                                <a:srgbClr val="C33B4F"/>
                              </a:solidFill>
                              <a:latin typeface="Cambria Math" panose="02040503050406030204" pitchFamily="18" charset="0"/>
                            </a:rPr>
                            <m:t>𝑾</m:t>
                          </m:r>
                        </m:e>
                        <m:sup>
                          <m:r>
                            <a:rPr lang="tr-TR" sz="2000" b="1" i="1" smtClean="0">
                              <a:solidFill>
                                <a:srgbClr val="C33B4F"/>
                              </a:solidFill>
                              <a:latin typeface="Cambria Math" panose="02040503050406030204" pitchFamily="18" charset="0"/>
                            </a:rPr>
                            <m:t>𝑶𝒖𝒕𝒑𝒖𝒕</m:t>
                          </m:r>
                        </m:sup>
                      </m:sSup>
                    </m:oMath>
                  </m:oMathPara>
                </a14:m>
                <a:endParaRPr lang="tr-TR" sz="2000" b="1" dirty="0">
                  <a:solidFill>
                    <a:srgbClr val="C33B4F"/>
                  </a:solidFill>
                  <a:latin typeface="Bahnschrift SemiLight Condensed" panose="020B0502040204020203" pitchFamily="34" charset="0"/>
                </a:endParaRPr>
              </a:p>
            </p:txBody>
          </p:sp>
        </mc:Choice>
        <mc:Fallback xmlns="">
          <p:sp>
            <p:nvSpPr>
              <p:cNvPr id="29" name="Metin kutusu 28">
                <a:extLst>
                  <a:ext uri="{FF2B5EF4-FFF2-40B4-BE49-F238E27FC236}">
                    <a16:creationId xmlns:a16="http://schemas.microsoft.com/office/drawing/2014/main" id="{B1AD5D18-F3C9-45B7-9A3E-D12AFEA96B83}"/>
                  </a:ext>
                </a:extLst>
              </p:cNvPr>
              <p:cNvSpPr txBox="1">
                <a:spLocks noRot="1" noChangeAspect="1" noMove="1" noResize="1" noEditPoints="1" noAdjustHandles="1" noChangeArrowheads="1" noChangeShapeType="1" noTextEdit="1"/>
              </p:cNvSpPr>
              <p:nvPr/>
            </p:nvSpPr>
            <p:spPr>
              <a:xfrm>
                <a:off x="8643982" y="2926992"/>
                <a:ext cx="492813" cy="473281"/>
              </a:xfrm>
              <a:prstGeom prst="rect">
                <a:avLst/>
              </a:prstGeom>
              <a:blipFill>
                <a:blip r:embed="rId11"/>
                <a:stretch>
                  <a:fillRect r="-101235"/>
                </a:stretch>
              </a:blipFill>
            </p:spPr>
            <p:txBody>
              <a:bodyPr/>
              <a:lstStyle/>
              <a:p>
                <a:r>
                  <a:rPr lang="tr-TR">
                    <a:noFill/>
                  </a:rPr>
                  <a:t> </a:t>
                </a:r>
              </a:p>
            </p:txBody>
          </p:sp>
        </mc:Fallback>
      </mc:AlternateContent>
      <p:sp>
        <p:nvSpPr>
          <p:cNvPr id="31" name="Metin kutusu 30">
            <a:extLst>
              <a:ext uri="{FF2B5EF4-FFF2-40B4-BE49-F238E27FC236}">
                <a16:creationId xmlns:a16="http://schemas.microsoft.com/office/drawing/2014/main" id="{C89FB3EC-BAF9-48A6-8E18-AA628A5BD61C}"/>
              </a:ext>
            </a:extLst>
          </p:cNvPr>
          <p:cNvSpPr txBox="1"/>
          <p:nvPr/>
        </p:nvSpPr>
        <p:spPr>
          <a:xfrm>
            <a:off x="8228179" y="3252448"/>
            <a:ext cx="2086396" cy="473281"/>
          </a:xfrm>
          <a:prstGeom prst="rect">
            <a:avLst/>
          </a:prstGeom>
        </p:spPr>
        <p:txBody>
          <a:bodyPr vert="horz" lIns="91440" tIns="45720" rIns="91440" bIns="45720" rtlCol="0" anchor="ctr">
            <a:normAutofit fontScale="77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Additional</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Weights</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Matrice</a:t>
            </a:r>
            <a:endParaRPr lang="tr-TR" sz="2000" b="1" dirty="0">
              <a:solidFill>
                <a:srgbClr val="00E0F0"/>
              </a:solidFill>
              <a:latin typeface="Bahnschrift SemiLight Condensed" panose="020B0502040204020203" pitchFamily="34" charset="0"/>
            </a:endParaRPr>
          </a:p>
        </p:txBody>
      </p:sp>
      <p:sp>
        <p:nvSpPr>
          <p:cNvPr id="32" name="Eşittir 31">
            <a:extLst>
              <a:ext uri="{FF2B5EF4-FFF2-40B4-BE49-F238E27FC236}">
                <a16:creationId xmlns:a16="http://schemas.microsoft.com/office/drawing/2014/main" id="{9FA13C63-9D27-404A-92EE-B31345F53C22}"/>
              </a:ext>
            </a:extLst>
          </p:cNvPr>
          <p:cNvSpPr/>
          <p:nvPr/>
        </p:nvSpPr>
        <p:spPr>
          <a:xfrm>
            <a:off x="555823" y="5528433"/>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33" name="Tablo 6">
            <a:extLst>
              <a:ext uri="{FF2B5EF4-FFF2-40B4-BE49-F238E27FC236}">
                <a16:creationId xmlns:a16="http://schemas.microsoft.com/office/drawing/2014/main" id="{3166EBE5-4FBA-4D0C-A168-E7B46DBED870}"/>
              </a:ext>
            </a:extLst>
          </p:cNvPr>
          <p:cNvGraphicFramePr>
            <a:graphicFrameLocks noGrp="1"/>
          </p:cNvGraphicFramePr>
          <p:nvPr>
            <p:extLst>
              <p:ext uri="{D42A27DB-BD31-4B8C-83A1-F6EECF244321}">
                <p14:modId xmlns:p14="http://schemas.microsoft.com/office/powerpoint/2010/main" val="3739042084"/>
              </p:ext>
            </p:extLst>
          </p:nvPr>
        </p:nvGraphicFramePr>
        <p:xfrm>
          <a:off x="1166352" y="5373815"/>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4" name="Metin kutusu 33">
                <a:extLst>
                  <a:ext uri="{FF2B5EF4-FFF2-40B4-BE49-F238E27FC236}">
                    <a16:creationId xmlns:a16="http://schemas.microsoft.com/office/drawing/2014/main" id="{D591836E-64D8-4B15-8FCA-2D99731ACD7F}"/>
                  </a:ext>
                </a:extLst>
              </p:cNvPr>
              <p:cNvSpPr txBox="1"/>
              <p:nvPr/>
            </p:nvSpPr>
            <p:spPr>
              <a:xfrm>
                <a:off x="1654345" y="4871807"/>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34" name="Metin kutusu 33">
                <a:extLst>
                  <a:ext uri="{FF2B5EF4-FFF2-40B4-BE49-F238E27FC236}">
                    <a16:creationId xmlns:a16="http://schemas.microsoft.com/office/drawing/2014/main" id="{D591836E-64D8-4B15-8FCA-2D99731ACD7F}"/>
                  </a:ext>
                </a:extLst>
              </p:cNvPr>
              <p:cNvSpPr txBox="1">
                <a:spLocks noRot="1" noChangeAspect="1" noMove="1" noResize="1" noEditPoints="1" noAdjustHandles="1" noChangeArrowheads="1" noChangeShapeType="1" noTextEdit="1"/>
              </p:cNvSpPr>
              <p:nvPr/>
            </p:nvSpPr>
            <p:spPr>
              <a:xfrm>
                <a:off x="1654345" y="4871807"/>
                <a:ext cx="492813" cy="473281"/>
              </a:xfrm>
              <a:prstGeom prst="rect">
                <a:avLst/>
              </a:prstGeom>
              <a:blipFill>
                <a:blip r:embed="rId1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25EBA637-BA45-44C8-B0AB-A5D84211D389}"/>
                  </a:ext>
                </a:extLst>
              </p:cNvPr>
              <p:cNvSpPr txBox="1"/>
              <p:nvPr/>
            </p:nvSpPr>
            <p:spPr>
              <a:xfrm>
                <a:off x="3052675" y="3725729"/>
                <a:ext cx="883391"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chemeClr val="bg1"/>
                          </a:solidFill>
                          <a:latin typeface="Cambria Math" panose="02040503050406030204" pitchFamily="18" charset="0"/>
                        </a:rPr>
                        <m:t>𝑺</m:t>
                      </m:r>
                      <m:r>
                        <a:rPr lang="tr-TR" sz="2000" b="1" i="1" smtClean="0">
                          <a:solidFill>
                            <a:schemeClr val="bg1"/>
                          </a:solidFill>
                          <a:latin typeface="Cambria Math" panose="02040503050406030204" pitchFamily="18" charset="0"/>
                          <a:ea typeface="Cambria Math" panose="02040503050406030204" pitchFamily="18" charset="0"/>
                        </a:rPr>
                        <m:t>×</m:t>
                      </m:r>
                      <m:r>
                        <a:rPr lang="tr-TR" sz="2000" b="1" i="1" smtClean="0">
                          <a:solidFill>
                            <a:schemeClr val="bg1"/>
                          </a:solidFill>
                          <a:latin typeface="Cambria Math" panose="02040503050406030204" pitchFamily="18" charset="0"/>
                        </a:rPr>
                        <m:t>𝒅</m:t>
                      </m:r>
                    </m:oMath>
                  </m:oMathPara>
                </a14:m>
                <a:endParaRPr lang="tr-TR" sz="2000" b="1" dirty="0">
                  <a:solidFill>
                    <a:schemeClr val="bg1"/>
                  </a:solidFill>
                  <a:latin typeface="Bahnschrift SemiLight Condensed" panose="020B0502040204020203" pitchFamily="34" charset="0"/>
                </a:endParaRPr>
              </a:p>
            </p:txBody>
          </p:sp>
        </mc:Choice>
        <mc:Fallback xmlns="">
          <p:sp>
            <p:nvSpPr>
              <p:cNvPr id="35" name="Metin kutusu 34">
                <a:extLst>
                  <a:ext uri="{FF2B5EF4-FFF2-40B4-BE49-F238E27FC236}">
                    <a16:creationId xmlns:a16="http://schemas.microsoft.com/office/drawing/2014/main" id="{25EBA637-BA45-44C8-B0AB-A5D84211D389}"/>
                  </a:ext>
                </a:extLst>
              </p:cNvPr>
              <p:cNvSpPr txBox="1">
                <a:spLocks noRot="1" noChangeAspect="1" noMove="1" noResize="1" noEditPoints="1" noAdjustHandles="1" noChangeArrowheads="1" noChangeShapeType="1" noTextEdit="1"/>
              </p:cNvSpPr>
              <p:nvPr/>
            </p:nvSpPr>
            <p:spPr>
              <a:xfrm>
                <a:off x="3052675" y="3725729"/>
                <a:ext cx="883391"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EAFF3A1A-D7F4-4EFF-B037-1D58BE81AD1C}"/>
                  </a:ext>
                </a:extLst>
              </p:cNvPr>
              <p:cNvSpPr txBox="1"/>
              <p:nvPr/>
            </p:nvSpPr>
            <p:spPr>
              <a:xfrm>
                <a:off x="8695100" y="3694367"/>
                <a:ext cx="883391"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chemeClr val="bg1"/>
                          </a:solidFill>
                          <a:latin typeface="Cambria Math" panose="02040503050406030204" pitchFamily="18" charset="0"/>
                        </a:rPr>
                        <m:t>𝒅</m:t>
                      </m:r>
                      <m:r>
                        <a:rPr lang="tr-TR" sz="2000" b="1" i="1" smtClean="0">
                          <a:solidFill>
                            <a:schemeClr val="bg1"/>
                          </a:solidFill>
                          <a:latin typeface="Cambria Math" panose="02040503050406030204" pitchFamily="18" charset="0"/>
                          <a:ea typeface="Cambria Math" panose="02040503050406030204" pitchFamily="18" charset="0"/>
                        </a:rPr>
                        <m:t>×</m:t>
                      </m:r>
                      <m:r>
                        <a:rPr lang="tr-TR" sz="2000" b="1" i="1" smtClean="0">
                          <a:solidFill>
                            <a:schemeClr val="bg1"/>
                          </a:solidFill>
                          <a:latin typeface="Cambria Math" panose="02040503050406030204" pitchFamily="18" charset="0"/>
                        </a:rPr>
                        <m:t>𝑫</m:t>
                      </m:r>
                    </m:oMath>
                  </m:oMathPara>
                </a14:m>
                <a:endParaRPr lang="tr-TR" sz="2000" b="1" dirty="0">
                  <a:solidFill>
                    <a:schemeClr val="bg1"/>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EAFF3A1A-D7F4-4EFF-B037-1D58BE81AD1C}"/>
                  </a:ext>
                </a:extLst>
              </p:cNvPr>
              <p:cNvSpPr txBox="1">
                <a:spLocks noRot="1" noChangeAspect="1" noMove="1" noResize="1" noEditPoints="1" noAdjustHandles="1" noChangeArrowheads="1" noChangeShapeType="1" noTextEdit="1"/>
              </p:cNvSpPr>
              <p:nvPr/>
            </p:nvSpPr>
            <p:spPr>
              <a:xfrm>
                <a:off x="8695100" y="3694367"/>
                <a:ext cx="883391" cy="473281"/>
              </a:xfrm>
              <a:prstGeom prst="rect">
                <a:avLst/>
              </a:prstGeom>
              <a:blipFill>
                <a:blip r:embed="rId1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B73F7B78-C9AB-43C2-B1D6-2812EAF2B0C7}"/>
                  </a:ext>
                </a:extLst>
              </p:cNvPr>
              <p:cNvSpPr txBox="1"/>
              <p:nvPr/>
            </p:nvSpPr>
            <p:spPr>
              <a:xfrm>
                <a:off x="1454923" y="6049247"/>
                <a:ext cx="883391"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chemeClr val="bg1"/>
                          </a:solidFill>
                          <a:latin typeface="Cambria Math" panose="02040503050406030204" pitchFamily="18" charset="0"/>
                        </a:rPr>
                        <m:t>𝑺</m:t>
                      </m:r>
                      <m:r>
                        <a:rPr lang="tr-TR" sz="2000" b="1" i="1" smtClean="0">
                          <a:solidFill>
                            <a:schemeClr val="bg1"/>
                          </a:solidFill>
                          <a:latin typeface="Cambria Math" panose="02040503050406030204" pitchFamily="18" charset="0"/>
                          <a:ea typeface="Cambria Math" panose="02040503050406030204" pitchFamily="18" charset="0"/>
                        </a:rPr>
                        <m:t>×</m:t>
                      </m:r>
                      <m:r>
                        <a:rPr lang="tr-TR" sz="2000" b="1" i="1" smtClean="0">
                          <a:solidFill>
                            <a:schemeClr val="bg1"/>
                          </a:solidFill>
                          <a:latin typeface="Cambria Math" panose="02040503050406030204" pitchFamily="18" charset="0"/>
                        </a:rPr>
                        <m:t>𝑫</m:t>
                      </m:r>
                    </m:oMath>
                  </m:oMathPara>
                </a14:m>
                <a:endParaRPr lang="tr-TR" sz="2000" b="1" dirty="0">
                  <a:solidFill>
                    <a:schemeClr val="bg1"/>
                  </a:solidFill>
                  <a:latin typeface="Bahnschrift SemiLight Condensed" panose="020B0502040204020203" pitchFamily="34" charset="0"/>
                </a:endParaRPr>
              </a:p>
            </p:txBody>
          </p:sp>
        </mc:Choice>
        <mc:Fallback xmlns="">
          <p:sp>
            <p:nvSpPr>
              <p:cNvPr id="38" name="Metin kutusu 37">
                <a:extLst>
                  <a:ext uri="{FF2B5EF4-FFF2-40B4-BE49-F238E27FC236}">
                    <a16:creationId xmlns:a16="http://schemas.microsoft.com/office/drawing/2014/main" id="{B73F7B78-C9AB-43C2-B1D6-2812EAF2B0C7}"/>
                  </a:ext>
                </a:extLst>
              </p:cNvPr>
              <p:cNvSpPr txBox="1">
                <a:spLocks noRot="1" noChangeAspect="1" noMove="1" noResize="1" noEditPoints="1" noAdjustHandles="1" noChangeArrowheads="1" noChangeShapeType="1" noTextEdit="1"/>
              </p:cNvSpPr>
              <p:nvPr/>
            </p:nvSpPr>
            <p:spPr>
              <a:xfrm>
                <a:off x="1454923" y="6049247"/>
                <a:ext cx="883391" cy="473281"/>
              </a:xfrm>
              <a:prstGeom prst="rect">
                <a:avLst/>
              </a:prstGeom>
              <a:blipFill>
                <a:blip r:embed="rId15"/>
                <a:stretch>
                  <a:fillRect/>
                </a:stretch>
              </a:blipFill>
            </p:spPr>
            <p:txBody>
              <a:bodyPr/>
              <a:lstStyle/>
              <a:p>
                <a:r>
                  <a:rPr lang="tr-TR">
                    <a:noFill/>
                  </a:rPr>
                  <a:t> </a:t>
                </a:r>
              </a:p>
            </p:txBody>
          </p:sp>
        </mc:Fallback>
      </mc:AlternateContent>
      <p:sp>
        <p:nvSpPr>
          <p:cNvPr id="3" name="Metin kutusu 2">
            <a:extLst>
              <a:ext uri="{FF2B5EF4-FFF2-40B4-BE49-F238E27FC236}">
                <a16:creationId xmlns:a16="http://schemas.microsoft.com/office/drawing/2014/main" id="{A4A3CC8E-7724-41DF-CF71-C352821A0A49}"/>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4" name="Grup 3">
            <a:extLst>
              <a:ext uri="{FF2B5EF4-FFF2-40B4-BE49-F238E27FC236}">
                <a16:creationId xmlns:a16="http://schemas.microsoft.com/office/drawing/2014/main" id="{2C91DEA9-E12A-3A34-0AE7-712BBA052768}"/>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F5804ED7-8FED-F39E-F89C-29F67D9B286B}"/>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BD7B50C2-487A-AD9F-E0E7-8E3CBFD446F5}"/>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C41B68D3-E97F-62E9-999F-424D0D6560DC}"/>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EE392220-4234-E108-350D-A14AA6E1EB7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6D06B2AA-6079-849B-1968-83C338648BCB}"/>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A58876C6-06AC-1D95-9B80-9D8634DCCB77}"/>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121885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10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4" grpId="0"/>
      <p:bldP spid="25" grpId="0"/>
      <p:bldP spid="26" grpId="0"/>
      <p:bldP spid="27" grpId="0"/>
      <p:bldP spid="28" grpId="0"/>
      <p:bldP spid="29" grpId="0"/>
      <p:bldP spid="31" grpId="0"/>
      <p:bldP spid="32" grpId="0" animBg="1"/>
      <p:bldP spid="34" grpId="0"/>
      <p:bldP spid="35" grpId="0"/>
      <p:bldP spid="37" grpId="0"/>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Encoder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Multi-</a:t>
            </a:r>
            <a:r>
              <a:rPr lang="tr-TR" sz="2000" b="1" dirty="0" err="1">
                <a:solidFill>
                  <a:srgbClr val="002060"/>
                </a:solidFill>
                <a:latin typeface="Bahnschrift SemiLight Condensed" panose="020B0502040204020203" pitchFamily="34" charset="0"/>
              </a:rPr>
              <a:t>Head</a:t>
            </a:r>
            <a:r>
              <a:rPr lang="tr-TR" sz="2000" b="1" dirty="0">
                <a:solidFill>
                  <a:srgbClr val="002060"/>
                </a:solidFill>
                <a:latin typeface="Bahnschrift SemiLight Condensed" panose="020B0502040204020203" pitchFamily="34" charset="0"/>
              </a:rPr>
              <a:t> Self-</a:t>
            </a:r>
            <a:r>
              <a:rPr lang="tr-TR" sz="2000" b="1" dirty="0" err="1">
                <a:solidFill>
                  <a:srgbClr val="002060"/>
                </a:solidFill>
                <a:latin typeface="Bahnschrift SemiLight Condensed" panose="020B0502040204020203" pitchFamily="34" charset="0"/>
              </a:rPr>
              <a:t>Attention</a:t>
            </a:r>
            <a:endParaRPr lang="tr-TR" sz="2000" b="1" dirty="0">
              <a:solidFill>
                <a:srgbClr val="00206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graphicFrame>
            <p:nvGraphicFramePr>
              <p:cNvPr id="3" name="Tablo 3">
                <a:extLst>
                  <a:ext uri="{FF2B5EF4-FFF2-40B4-BE49-F238E27FC236}">
                    <a16:creationId xmlns:a16="http://schemas.microsoft.com/office/drawing/2014/main" id="{575170BB-F844-421C-9834-2460EC1FC884}"/>
                  </a:ext>
                </a:extLst>
              </p:cNvPr>
              <p:cNvGraphicFramePr>
                <a:graphicFrameLocks noGrp="1"/>
              </p:cNvGraphicFramePr>
              <p:nvPr>
                <p:extLst>
                  <p:ext uri="{D42A27DB-BD31-4B8C-83A1-F6EECF244321}">
                    <p14:modId xmlns:p14="http://schemas.microsoft.com/office/powerpoint/2010/main" val="3853632543"/>
                  </p:ext>
                </p:extLst>
              </p:nvPr>
            </p:nvGraphicFramePr>
            <p:xfrm>
              <a:off x="2584041" y="2619000"/>
              <a:ext cx="7023918" cy="1620000"/>
            </p:xfrm>
            <a:graphic>
              <a:graphicData uri="http://schemas.openxmlformats.org/drawingml/2006/table">
                <a:tbl>
                  <a:tblPr firstRow="1" bandRow="1">
                    <a:tableStyleId>{5940675A-B579-460E-94D1-54222C63F5DA}</a:tableStyleId>
                  </a:tblPr>
                  <a:tblGrid>
                    <a:gridCol w="2535045">
                      <a:extLst>
                        <a:ext uri="{9D8B030D-6E8A-4147-A177-3AD203B41FA5}">
                          <a16:colId xmlns:a16="http://schemas.microsoft.com/office/drawing/2014/main" val="800926319"/>
                        </a:ext>
                      </a:extLst>
                    </a:gridCol>
                    <a:gridCol w="2194560">
                      <a:extLst>
                        <a:ext uri="{9D8B030D-6E8A-4147-A177-3AD203B41FA5}">
                          <a16:colId xmlns:a16="http://schemas.microsoft.com/office/drawing/2014/main" val="2091477173"/>
                        </a:ext>
                      </a:extLst>
                    </a:gridCol>
                    <a:gridCol w="2294313">
                      <a:extLst>
                        <a:ext uri="{9D8B030D-6E8A-4147-A177-3AD203B41FA5}">
                          <a16:colId xmlns:a16="http://schemas.microsoft.com/office/drawing/2014/main" val="1335508535"/>
                        </a:ext>
                      </a:extLst>
                    </a:gridCol>
                  </a:tblGrid>
                  <a:tr h="540000">
                    <a:tc>
                      <a:txBody>
                        <a:bodyPr/>
                        <a:lstStyle/>
                        <a:p>
                          <a:pPr algn="ctr"/>
                          <a:r>
                            <a:rPr lang="tr-TR" sz="1600" dirty="0" err="1">
                              <a:solidFill>
                                <a:srgbClr val="FBC02D"/>
                              </a:solidFill>
                              <a:latin typeface="Bahnschrift" panose="020B0502040204020203" pitchFamily="34" charset="0"/>
                            </a:rPr>
                            <a:t>Attention</a:t>
                          </a:r>
                          <a:r>
                            <a:rPr lang="tr-TR" sz="1600" dirty="0">
                              <a:solidFill>
                                <a:srgbClr val="FBC02D"/>
                              </a:solidFill>
                              <a:latin typeface="Bahnschrift" panose="020B0502040204020203" pitchFamily="34" charset="0"/>
                            </a:rPr>
                            <a:t> (</a:t>
                          </a:r>
                          <a:r>
                            <a:rPr lang="tr-TR" sz="1600" dirty="0" err="1">
                              <a:solidFill>
                                <a:srgbClr val="FBC02D"/>
                              </a:solidFill>
                              <a:latin typeface="Bahnschrift" panose="020B0502040204020203" pitchFamily="34" charset="0"/>
                            </a:rPr>
                            <a:t>Dot</a:t>
                          </a:r>
                          <a:r>
                            <a:rPr lang="tr-TR" sz="1600" dirty="0">
                              <a:solidFill>
                                <a:srgbClr val="FBC02D"/>
                              </a:solidFill>
                              <a:latin typeface="Bahnschrift" panose="020B0502040204020203" pitchFamily="34" charset="0"/>
                            </a:rPr>
                            <a:t> Product)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tr-TR" sz="2000" i="1" smtClean="0">
                                        <a:solidFill>
                                          <a:schemeClr val="bg1"/>
                                        </a:solidFill>
                                        <a:latin typeface="Cambria Math" panose="02040503050406030204" pitchFamily="18" charset="0"/>
                                      </a:rPr>
                                    </m:ctrlPr>
                                  </m:sSupPr>
                                  <m:e>
                                    <m:r>
                                      <a:rPr lang="tr-TR" sz="2000" b="0" i="1" smtClean="0">
                                        <a:solidFill>
                                          <a:schemeClr val="bg1"/>
                                        </a:solidFill>
                                        <a:latin typeface="Cambria Math" panose="02040503050406030204" pitchFamily="18" charset="0"/>
                                      </a:rPr>
                                      <m:t>𝑛</m:t>
                                    </m:r>
                                  </m:e>
                                  <m:sup>
                                    <m:r>
                                      <a:rPr lang="tr-TR" sz="2000" b="0" i="1" smtClean="0">
                                        <a:solidFill>
                                          <a:schemeClr val="bg1"/>
                                        </a:solidFill>
                                        <a:latin typeface="Cambria Math" panose="02040503050406030204" pitchFamily="18" charset="0"/>
                                      </a:rPr>
                                      <m:t>2</m:t>
                                    </m:r>
                                  </m:sup>
                                </m:sSup>
                                <m:r>
                                  <a:rPr lang="tr-TR" sz="200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tr-TR" sz="2000" i="1" smtClean="0">
                                        <a:solidFill>
                                          <a:schemeClr val="bg1"/>
                                        </a:solidFill>
                                        <a:latin typeface="Cambria Math" panose="02040503050406030204" pitchFamily="18" charset="0"/>
                                      </a:rPr>
                                    </m:ctrlPr>
                                  </m:sSupPr>
                                  <m:e>
                                    <m:r>
                                      <a:rPr lang="tr-TR" sz="2000" b="0" i="1" smtClean="0">
                                        <a:solidFill>
                                          <a:schemeClr val="bg1"/>
                                        </a:solidFill>
                                        <a:latin typeface="Cambria Math" panose="02040503050406030204" pitchFamily="18" charset="0"/>
                                      </a:rPr>
                                      <m:t>𝑛</m:t>
                                    </m:r>
                                  </m:e>
                                  <m:sup>
                                    <m:r>
                                      <a:rPr lang="tr-TR" sz="2000" b="0" i="1" smtClean="0">
                                        <a:solidFill>
                                          <a:schemeClr val="bg1"/>
                                        </a:solidFill>
                                        <a:latin typeface="Cambria Math" panose="02040503050406030204" pitchFamily="18" charset="0"/>
                                      </a:rPr>
                                      <m:t>2</m:t>
                                    </m:r>
                                  </m:sup>
                                </m:sSup>
                                <m:r>
                                  <a:rPr lang="tr-TR" sz="200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𝑛</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9159931"/>
                      </a:ext>
                    </a:extLst>
                  </a:tr>
                  <a:tr h="540000">
                    <a:tc>
                      <a:txBody>
                        <a:bodyPr/>
                        <a:lstStyle/>
                        <a:p>
                          <a:pPr algn="ctr"/>
                          <a:r>
                            <a:rPr lang="tr-TR" sz="1600" dirty="0">
                              <a:solidFill>
                                <a:srgbClr val="FBC02D"/>
                              </a:solidFill>
                              <a:latin typeface="Bahnschrift" panose="020B0502040204020203" pitchFamily="34" charset="0"/>
                            </a:rPr>
                            <a:t>Recurrent Networks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rPr>
                                  <m:t>𝑛</m:t>
                                </m:r>
                                <m:r>
                                  <a:rPr lang="tr-TR" sz="2000" i="1" smtClean="0">
                                    <a:solidFill>
                                      <a:schemeClr val="bg1"/>
                                    </a:solidFill>
                                    <a:latin typeface="Cambria Math" panose="02040503050406030204" pitchFamily="18" charset="0"/>
                                    <a:ea typeface="Cambria Math" panose="02040503050406030204" pitchFamily="18" charset="0"/>
                                  </a:rPr>
                                  <m:t>×</m:t>
                                </m:r>
                                <m:sSup>
                                  <m:sSupPr>
                                    <m:ctrlPr>
                                      <a:rPr lang="tr-TR" sz="2000" i="1" smtClean="0">
                                        <a:solidFill>
                                          <a:schemeClr val="bg1"/>
                                        </a:solidFill>
                                        <a:latin typeface="Cambria Math" panose="02040503050406030204" pitchFamily="18" charset="0"/>
                                        <a:ea typeface="Cambria Math" panose="02040503050406030204" pitchFamily="18" charset="0"/>
                                      </a:rPr>
                                    </m:ctrlPr>
                                  </m:sSupPr>
                                  <m:e>
                                    <m:r>
                                      <a:rPr lang="tr-TR" sz="2000" b="0" i="1" smtClean="0">
                                        <a:solidFill>
                                          <a:schemeClr val="bg1"/>
                                        </a:solidFill>
                                        <a:latin typeface="Cambria Math" panose="02040503050406030204" pitchFamily="18" charset="0"/>
                                        <a:ea typeface="Cambria Math" panose="02040503050406030204" pitchFamily="18" charset="0"/>
                                      </a:rPr>
                                      <m:t>𝑑</m:t>
                                    </m:r>
                                  </m:e>
                                  <m:sup>
                                    <m:r>
                                      <a:rPr lang="tr-TR" sz="2000" b="0" i="1" smtClean="0">
                                        <a:solidFill>
                                          <a:schemeClr val="bg1"/>
                                        </a:solidFill>
                                        <a:latin typeface="Cambria Math" panose="02040503050406030204" pitchFamily="18" charset="0"/>
                                        <a:ea typeface="Cambria Math" panose="02040503050406030204" pitchFamily="18" charset="0"/>
                                      </a:rPr>
                                      <m:t>2</m:t>
                                    </m:r>
                                  </m:sup>
                                </m:sSup>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ea typeface="Cambria Math" panose="02040503050406030204" pitchFamily="18" charset="0"/>
                                  </a:rPr>
                                  <m:t>𝑛</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7964736"/>
                      </a:ext>
                    </a:extLst>
                  </a:tr>
                  <a:tr h="540000">
                    <a:tc>
                      <a:txBody>
                        <a:bodyPr/>
                        <a:lstStyle/>
                        <a:p>
                          <a:pPr marL="0" algn="ctr" defTabSz="914400" rtl="0" eaLnBrk="1" latinLnBrk="0" hangingPunct="1"/>
                          <a:r>
                            <a:rPr lang="tr-TR" sz="1600" kern="1200" dirty="0" err="1">
                              <a:solidFill>
                                <a:srgbClr val="FBC02D"/>
                              </a:solidFill>
                              <a:latin typeface="Bahnschrift" panose="020B0502040204020203" pitchFamily="34" charset="0"/>
                              <a:ea typeface="+mn-ea"/>
                              <a:cs typeface="+mn-cs"/>
                            </a:rPr>
                            <a:t>Vonvolutional</a:t>
                          </a:r>
                          <a:r>
                            <a:rPr lang="tr-TR" sz="1600" kern="1200" dirty="0">
                              <a:solidFill>
                                <a:srgbClr val="FBC02D"/>
                              </a:solidFill>
                              <a:latin typeface="Bahnschrift" panose="020B0502040204020203" pitchFamily="34" charset="0"/>
                              <a:ea typeface="+mn-ea"/>
                              <a:cs typeface="+mn-cs"/>
                            </a:rPr>
                            <a:t> Networka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rPr>
                                  <m:t>𝑛</m:t>
                                </m:r>
                                <m:r>
                                  <a:rPr lang="tr-TR" sz="2000" i="1" smtClean="0">
                                    <a:solidFill>
                                      <a:schemeClr val="bg1"/>
                                    </a:solidFill>
                                    <a:latin typeface="Cambria Math" panose="02040503050406030204" pitchFamily="18" charset="0"/>
                                    <a:ea typeface="Cambria Math" panose="02040503050406030204" pitchFamily="18" charset="0"/>
                                  </a:rPr>
                                  <m:t>×</m:t>
                                </m:r>
                                <m:sSup>
                                  <m:sSupPr>
                                    <m:ctrlPr>
                                      <a:rPr lang="tr-TR" sz="2000" i="1" smtClean="0">
                                        <a:solidFill>
                                          <a:schemeClr val="bg1"/>
                                        </a:solidFill>
                                        <a:latin typeface="Cambria Math" panose="02040503050406030204" pitchFamily="18" charset="0"/>
                                        <a:ea typeface="Cambria Math" panose="02040503050406030204" pitchFamily="18" charset="0"/>
                                      </a:rPr>
                                    </m:ctrlPr>
                                  </m:sSupPr>
                                  <m:e>
                                    <m:r>
                                      <a:rPr lang="tr-TR" sz="2000" b="0" i="1" smtClean="0">
                                        <a:solidFill>
                                          <a:schemeClr val="bg1"/>
                                        </a:solidFill>
                                        <a:latin typeface="Cambria Math" panose="02040503050406030204" pitchFamily="18" charset="0"/>
                                        <a:ea typeface="Cambria Math" panose="02040503050406030204" pitchFamily="18" charset="0"/>
                                      </a:rPr>
                                      <m:t>𝑑</m:t>
                                    </m:r>
                                  </m:e>
                                  <m:sup>
                                    <m:r>
                                      <a:rPr lang="tr-TR" sz="2000" b="0" i="1" smtClean="0">
                                        <a:solidFill>
                                          <a:schemeClr val="bg1"/>
                                        </a:solidFill>
                                        <a:latin typeface="Cambria Math" panose="02040503050406030204" pitchFamily="18" charset="0"/>
                                        <a:ea typeface="Cambria Math" panose="02040503050406030204" pitchFamily="18" charset="0"/>
                                      </a:rPr>
                                      <m:t>2</m:t>
                                    </m:r>
                                  </m:sup>
                                </m:sSup>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rPr>
                                  <m:t>𝑛</m:t>
                                </m:r>
                                <m:r>
                                  <a:rPr lang="tr-TR" sz="200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7430837"/>
                      </a:ext>
                    </a:extLst>
                  </a:tr>
                </a:tbl>
              </a:graphicData>
            </a:graphic>
          </p:graphicFrame>
        </mc:Choice>
        <mc:Fallback xmlns="">
          <p:graphicFrame>
            <p:nvGraphicFramePr>
              <p:cNvPr id="3" name="Tablo 3">
                <a:extLst>
                  <a:ext uri="{FF2B5EF4-FFF2-40B4-BE49-F238E27FC236}">
                    <a16:creationId xmlns:a16="http://schemas.microsoft.com/office/drawing/2014/main" id="{575170BB-F844-421C-9834-2460EC1FC884}"/>
                  </a:ext>
                </a:extLst>
              </p:cNvPr>
              <p:cNvGraphicFramePr>
                <a:graphicFrameLocks noGrp="1"/>
              </p:cNvGraphicFramePr>
              <p:nvPr>
                <p:extLst>
                  <p:ext uri="{D42A27DB-BD31-4B8C-83A1-F6EECF244321}">
                    <p14:modId xmlns:p14="http://schemas.microsoft.com/office/powerpoint/2010/main" val="3853632543"/>
                  </p:ext>
                </p:extLst>
              </p:nvPr>
            </p:nvGraphicFramePr>
            <p:xfrm>
              <a:off x="2584041" y="2619000"/>
              <a:ext cx="7023918" cy="1620000"/>
            </p:xfrm>
            <a:graphic>
              <a:graphicData uri="http://schemas.openxmlformats.org/drawingml/2006/table">
                <a:tbl>
                  <a:tblPr firstRow="1" bandRow="1">
                    <a:tableStyleId>{5940675A-B579-460E-94D1-54222C63F5DA}</a:tableStyleId>
                  </a:tblPr>
                  <a:tblGrid>
                    <a:gridCol w="2535045">
                      <a:extLst>
                        <a:ext uri="{9D8B030D-6E8A-4147-A177-3AD203B41FA5}">
                          <a16:colId xmlns:a16="http://schemas.microsoft.com/office/drawing/2014/main" val="800926319"/>
                        </a:ext>
                      </a:extLst>
                    </a:gridCol>
                    <a:gridCol w="2194560">
                      <a:extLst>
                        <a:ext uri="{9D8B030D-6E8A-4147-A177-3AD203B41FA5}">
                          <a16:colId xmlns:a16="http://schemas.microsoft.com/office/drawing/2014/main" val="2091477173"/>
                        </a:ext>
                      </a:extLst>
                    </a:gridCol>
                    <a:gridCol w="2294313">
                      <a:extLst>
                        <a:ext uri="{9D8B030D-6E8A-4147-A177-3AD203B41FA5}">
                          <a16:colId xmlns:a16="http://schemas.microsoft.com/office/drawing/2014/main" val="1335508535"/>
                        </a:ext>
                      </a:extLst>
                    </a:gridCol>
                  </a:tblGrid>
                  <a:tr h="540000">
                    <a:tc>
                      <a:txBody>
                        <a:bodyPr/>
                        <a:lstStyle/>
                        <a:p>
                          <a:pPr algn="ctr"/>
                          <a:r>
                            <a:rPr lang="tr-TR" sz="1600" dirty="0" err="1">
                              <a:solidFill>
                                <a:srgbClr val="FBC02D"/>
                              </a:solidFill>
                              <a:latin typeface="Bahnschrift" panose="020B0502040204020203" pitchFamily="34" charset="0"/>
                            </a:rPr>
                            <a:t>Attention</a:t>
                          </a:r>
                          <a:r>
                            <a:rPr lang="tr-TR" sz="1600" dirty="0">
                              <a:solidFill>
                                <a:srgbClr val="FBC02D"/>
                              </a:solidFill>
                              <a:latin typeface="Bahnschrift" panose="020B0502040204020203" pitchFamily="34" charset="0"/>
                            </a:rPr>
                            <a:t> (</a:t>
                          </a:r>
                          <a:r>
                            <a:rPr lang="tr-TR" sz="1600" dirty="0" err="1">
                              <a:solidFill>
                                <a:srgbClr val="FBC02D"/>
                              </a:solidFill>
                              <a:latin typeface="Bahnschrift" panose="020B0502040204020203" pitchFamily="34" charset="0"/>
                            </a:rPr>
                            <a:t>Dot</a:t>
                          </a:r>
                          <a:r>
                            <a:rPr lang="tr-TR" sz="1600" dirty="0">
                              <a:solidFill>
                                <a:srgbClr val="FBC02D"/>
                              </a:solidFill>
                              <a:latin typeface="Bahnschrift" panose="020B0502040204020203" pitchFamily="34" charset="0"/>
                            </a:rPr>
                            <a:t> Product)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15512" t="-1124" r="-104986" b="-202247"/>
                          </a:stretch>
                        </a:blipFill>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206366" t="-1124" r="-531" b="-202247"/>
                          </a:stretch>
                        </a:blipFill>
                      </a:tcPr>
                    </a:tc>
                    <a:extLst>
                      <a:ext uri="{0D108BD9-81ED-4DB2-BD59-A6C34878D82A}">
                        <a16:rowId xmlns:a16="http://schemas.microsoft.com/office/drawing/2014/main" val="2219159931"/>
                      </a:ext>
                    </a:extLst>
                  </a:tr>
                  <a:tr h="540000">
                    <a:tc>
                      <a:txBody>
                        <a:bodyPr/>
                        <a:lstStyle/>
                        <a:p>
                          <a:pPr algn="ctr"/>
                          <a:r>
                            <a:rPr lang="tr-TR" sz="1600" dirty="0">
                              <a:solidFill>
                                <a:srgbClr val="FBC02D"/>
                              </a:solidFill>
                              <a:latin typeface="Bahnschrift" panose="020B0502040204020203" pitchFamily="34" charset="0"/>
                            </a:rPr>
                            <a:t>Recurrent Networks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15512" t="-101124" r="-104986" b="-102247"/>
                          </a:stretch>
                        </a:blipFill>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206366" t="-101124" r="-531" b="-102247"/>
                          </a:stretch>
                        </a:blipFill>
                      </a:tcPr>
                    </a:tc>
                    <a:extLst>
                      <a:ext uri="{0D108BD9-81ED-4DB2-BD59-A6C34878D82A}">
                        <a16:rowId xmlns:a16="http://schemas.microsoft.com/office/drawing/2014/main" val="1057964736"/>
                      </a:ext>
                    </a:extLst>
                  </a:tr>
                  <a:tr h="540000">
                    <a:tc>
                      <a:txBody>
                        <a:bodyPr/>
                        <a:lstStyle/>
                        <a:p>
                          <a:pPr marL="0" algn="ctr" defTabSz="914400" rtl="0" eaLnBrk="1" latinLnBrk="0" hangingPunct="1"/>
                          <a:r>
                            <a:rPr lang="tr-TR" sz="1600" kern="1200" dirty="0" err="1">
                              <a:solidFill>
                                <a:srgbClr val="FBC02D"/>
                              </a:solidFill>
                              <a:latin typeface="Bahnschrift" panose="020B0502040204020203" pitchFamily="34" charset="0"/>
                              <a:ea typeface="+mn-ea"/>
                              <a:cs typeface="+mn-cs"/>
                            </a:rPr>
                            <a:t>Vonvolutional</a:t>
                          </a:r>
                          <a:r>
                            <a:rPr lang="tr-TR" sz="1600" kern="1200" dirty="0">
                              <a:solidFill>
                                <a:srgbClr val="FBC02D"/>
                              </a:solidFill>
                              <a:latin typeface="Bahnschrift" panose="020B0502040204020203" pitchFamily="34" charset="0"/>
                              <a:ea typeface="+mn-ea"/>
                              <a:cs typeface="+mn-cs"/>
                            </a:rPr>
                            <a:t> Networka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15512" t="-201124" r="-104986" b="-2247"/>
                          </a:stretch>
                        </a:blipFill>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206366" t="-201124" r="-531" b="-2247"/>
                          </a:stretch>
                        </a:blipFill>
                      </a:tcPr>
                    </a:tc>
                    <a:extLst>
                      <a:ext uri="{0D108BD9-81ED-4DB2-BD59-A6C34878D82A}">
                        <a16:rowId xmlns:a16="http://schemas.microsoft.com/office/drawing/2014/main" val="1987430837"/>
                      </a:ext>
                    </a:extLst>
                  </a:tr>
                </a:tbl>
              </a:graphicData>
            </a:graphic>
          </p:graphicFrame>
        </mc:Fallback>
      </mc:AlternateContent>
      <p:sp>
        <p:nvSpPr>
          <p:cNvPr id="30" name="Metin kutusu 29">
            <a:extLst>
              <a:ext uri="{FF2B5EF4-FFF2-40B4-BE49-F238E27FC236}">
                <a16:creationId xmlns:a16="http://schemas.microsoft.com/office/drawing/2014/main" id="{101C7A84-9E63-4F6D-8615-0D811C394EA9}"/>
              </a:ext>
            </a:extLst>
          </p:cNvPr>
          <p:cNvSpPr txBox="1"/>
          <p:nvPr/>
        </p:nvSpPr>
        <p:spPr>
          <a:xfrm>
            <a:off x="5733014" y="2070659"/>
            <a:ext cx="1058975"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rgbClr val="FBC02D"/>
                </a:solidFill>
                <a:latin typeface="Bahnschrift SemiLight Condensed" panose="020B0502040204020203" pitchFamily="34" charset="0"/>
              </a:rPr>
              <a:t>Process</a:t>
            </a:r>
            <a:endParaRPr lang="tr-TR" sz="2000" b="1" dirty="0">
              <a:solidFill>
                <a:srgbClr val="FBC02D"/>
              </a:solidFill>
              <a:latin typeface="Bahnschrift SemiLight Condensed" panose="020B0502040204020203" pitchFamily="34" charset="0"/>
            </a:endParaRPr>
          </a:p>
        </p:txBody>
      </p:sp>
      <p:sp>
        <p:nvSpPr>
          <p:cNvPr id="36" name="Metin kutusu 35">
            <a:extLst>
              <a:ext uri="{FF2B5EF4-FFF2-40B4-BE49-F238E27FC236}">
                <a16:creationId xmlns:a16="http://schemas.microsoft.com/office/drawing/2014/main" id="{75ECCE7C-198F-49A5-A140-175BB2EED16E}"/>
              </a:ext>
            </a:extLst>
          </p:cNvPr>
          <p:cNvSpPr txBox="1"/>
          <p:nvPr/>
        </p:nvSpPr>
        <p:spPr>
          <a:xfrm>
            <a:off x="7898478" y="2078530"/>
            <a:ext cx="1441094"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rgbClr val="FBC02D"/>
                </a:solidFill>
                <a:latin typeface="Bahnschrift SemiLight Condensed" panose="020B0502040204020203" pitchFamily="34" charset="0"/>
              </a:rPr>
              <a:t>Activation</a:t>
            </a:r>
            <a:endParaRPr lang="tr-TR" sz="2000" b="1" dirty="0">
              <a:solidFill>
                <a:srgbClr val="FBC02D"/>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07966E4A-ED41-4CFA-BF70-4D241FBF7EA3}"/>
                  </a:ext>
                </a:extLst>
              </p:cNvPr>
              <p:cNvSpPr txBox="1"/>
              <p:nvPr/>
            </p:nvSpPr>
            <p:spPr>
              <a:xfrm>
                <a:off x="3376210" y="4389119"/>
                <a:ext cx="25508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solidFill>
                            <a:schemeClr val="bg1"/>
                          </a:solidFill>
                          <a:latin typeface="Cambria Math" panose="02040503050406030204" pitchFamily="18" charset="0"/>
                        </a:rPr>
                        <m:t>𝑛</m:t>
                      </m:r>
                      <m:r>
                        <a:rPr lang="tr-TR" i="1" smtClean="0">
                          <a:solidFill>
                            <a:schemeClr val="bg1"/>
                          </a:solidFill>
                          <a:latin typeface="Cambria Math" panose="02040503050406030204" pitchFamily="18" charset="0"/>
                        </a:rPr>
                        <m:t>=</m:t>
                      </m:r>
                      <m:r>
                        <a:rPr lang="tr-TR" b="0" i="1" smtClean="0">
                          <a:solidFill>
                            <a:schemeClr val="bg1"/>
                          </a:solidFill>
                          <a:latin typeface="Cambria Math" panose="02040503050406030204" pitchFamily="18" charset="0"/>
                        </a:rPr>
                        <m:t>𝐿𝑒𝑛𝑔𝑡h</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𝑜𝑓</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𝑆𝑒𝑞𝑢𝑒𝑛𝑐𝑒</m:t>
                      </m:r>
                    </m:oMath>
                  </m:oMathPara>
                </a14:m>
                <a:endParaRPr lang="tr-TR" dirty="0">
                  <a:solidFill>
                    <a:schemeClr val="bg1"/>
                  </a:solidFill>
                </a:endParaRPr>
              </a:p>
            </p:txBody>
          </p:sp>
        </mc:Choice>
        <mc:Fallback xmlns="">
          <p:sp>
            <p:nvSpPr>
              <p:cNvPr id="4" name="Metin kutusu 3">
                <a:extLst>
                  <a:ext uri="{FF2B5EF4-FFF2-40B4-BE49-F238E27FC236}">
                    <a16:creationId xmlns:a16="http://schemas.microsoft.com/office/drawing/2014/main" id="{07966E4A-ED41-4CFA-BF70-4D241FBF7EA3}"/>
                  </a:ext>
                </a:extLst>
              </p:cNvPr>
              <p:cNvSpPr txBox="1">
                <a:spLocks noRot="1" noChangeAspect="1" noMove="1" noResize="1" noEditPoints="1" noAdjustHandles="1" noChangeArrowheads="1" noChangeShapeType="1" noTextEdit="1"/>
              </p:cNvSpPr>
              <p:nvPr/>
            </p:nvSpPr>
            <p:spPr>
              <a:xfrm>
                <a:off x="3376210" y="4389119"/>
                <a:ext cx="2550891" cy="276999"/>
              </a:xfrm>
              <a:prstGeom prst="rect">
                <a:avLst/>
              </a:prstGeom>
              <a:blipFill>
                <a:blip r:embed="rId4"/>
                <a:stretch>
                  <a:fillRect l="-957" t="-2222" r="-2632"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EEED3613-D8AA-46FA-B4B8-A7EB4A02F52A}"/>
                  </a:ext>
                </a:extLst>
              </p:cNvPr>
              <p:cNvSpPr txBox="1"/>
              <p:nvPr/>
            </p:nvSpPr>
            <p:spPr>
              <a:xfrm>
                <a:off x="6598159" y="4389119"/>
                <a:ext cx="26173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solidFill>
                            <a:schemeClr val="bg1"/>
                          </a:solidFill>
                          <a:latin typeface="Cambria Math" panose="02040503050406030204" pitchFamily="18" charset="0"/>
                        </a:rPr>
                        <m:t>𝑑</m:t>
                      </m:r>
                      <m:r>
                        <a:rPr lang="tr-TR" i="1" smtClean="0">
                          <a:solidFill>
                            <a:schemeClr val="bg1"/>
                          </a:solidFill>
                          <a:latin typeface="Cambria Math" panose="02040503050406030204" pitchFamily="18" charset="0"/>
                        </a:rPr>
                        <m:t>=</m:t>
                      </m:r>
                      <m:r>
                        <a:rPr lang="tr-TR" b="0" i="1" smtClean="0">
                          <a:solidFill>
                            <a:schemeClr val="bg1"/>
                          </a:solidFill>
                          <a:latin typeface="Cambria Math" panose="02040503050406030204" pitchFamily="18" charset="0"/>
                        </a:rPr>
                        <m:t>𝐷𝑖𝑚𝑒𝑛𝑠𝑖𝑜𝑛</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𝑜𝑓</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𝑀𝑜𝑑𝑒𝑙</m:t>
                      </m:r>
                    </m:oMath>
                  </m:oMathPara>
                </a14:m>
                <a:endParaRPr lang="tr-TR" dirty="0">
                  <a:solidFill>
                    <a:schemeClr val="bg1"/>
                  </a:solidFill>
                </a:endParaRPr>
              </a:p>
            </p:txBody>
          </p:sp>
        </mc:Choice>
        <mc:Fallback xmlns="">
          <p:sp>
            <p:nvSpPr>
              <p:cNvPr id="40" name="Metin kutusu 39">
                <a:extLst>
                  <a:ext uri="{FF2B5EF4-FFF2-40B4-BE49-F238E27FC236}">
                    <a16:creationId xmlns:a16="http://schemas.microsoft.com/office/drawing/2014/main" id="{EEED3613-D8AA-46FA-B4B8-A7EB4A02F52A}"/>
                  </a:ext>
                </a:extLst>
              </p:cNvPr>
              <p:cNvSpPr txBox="1">
                <a:spLocks noRot="1" noChangeAspect="1" noMove="1" noResize="1" noEditPoints="1" noAdjustHandles="1" noChangeArrowheads="1" noChangeShapeType="1" noTextEdit="1"/>
              </p:cNvSpPr>
              <p:nvPr/>
            </p:nvSpPr>
            <p:spPr>
              <a:xfrm>
                <a:off x="6598159" y="4389119"/>
                <a:ext cx="2617383" cy="276999"/>
              </a:xfrm>
              <a:prstGeom prst="rect">
                <a:avLst/>
              </a:prstGeom>
              <a:blipFill>
                <a:blip r:embed="rId5"/>
                <a:stretch>
                  <a:fillRect l="-1860" t="-2222" r="-1628" b="-35556"/>
                </a:stretch>
              </a:blipFill>
            </p:spPr>
            <p:txBody>
              <a:bodyPr/>
              <a:lstStyle/>
              <a:p>
                <a:r>
                  <a:rPr lang="tr-TR">
                    <a:noFill/>
                  </a:rPr>
                  <a:t> </a:t>
                </a:r>
              </a:p>
            </p:txBody>
          </p:sp>
        </mc:Fallback>
      </mc:AlternateContent>
      <p:sp>
        <p:nvSpPr>
          <p:cNvPr id="41" name="Metin kutusu 40">
            <a:extLst>
              <a:ext uri="{FF2B5EF4-FFF2-40B4-BE49-F238E27FC236}">
                <a16:creationId xmlns:a16="http://schemas.microsoft.com/office/drawing/2014/main" id="{1F12D808-E779-4513-A759-D3309A14C593}"/>
              </a:ext>
            </a:extLst>
          </p:cNvPr>
          <p:cNvSpPr txBox="1"/>
          <p:nvPr/>
        </p:nvSpPr>
        <p:spPr>
          <a:xfrm>
            <a:off x="2584041" y="1488122"/>
            <a:ext cx="7023917" cy="523220"/>
          </a:xfrm>
          <a:prstGeom prst="rect">
            <a:avLst/>
          </a:prstGeom>
          <a:noFill/>
        </p:spPr>
        <p:txBody>
          <a:bodyPr wrap="square">
            <a:spAutoFit/>
          </a:bodyPr>
          <a:lstStyle/>
          <a:p>
            <a:pPr algn="ctr"/>
            <a:r>
              <a:rPr lang="tr-TR" sz="2800" dirty="0" err="1">
                <a:solidFill>
                  <a:schemeClr val="bg1"/>
                </a:solidFill>
                <a:latin typeface="Bahnschrift" panose="020B0502040204020203" pitchFamily="34" charset="0"/>
              </a:rPr>
              <a:t>Computational</a:t>
            </a:r>
            <a:r>
              <a:rPr lang="tr-TR" sz="2800" dirty="0">
                <a:solidFill>
                  <a:schemeClr val="bg1"/>
                </a:solidFill>
                <a:latin typeface="Bahnschrift" panose="020B0502040204020203" pitchFamily="34" charset="0"/>
              </a:rPr>
              <a:t> </a:t>
            </a:r>
            <a:r>
              <a:rPr lang="tr-TR" sz="2800" dirty="0" err="1">
                <a:solidFill>
                  <a:schemeClr val="bg1"/>
                </a:solidFill>
                <a:latin typeface="Bahnschrift" panose="020B0502040204020203" pitchFamily="34" charset="0"/>
              </a:rPr>
              <a:t>Complexity</a:t>
            </a:r>
            <a:endParaRPr lang="tr-TR" sz="2800" dirty="0">
              <a:solidFill>
                <a:schemeClr val="bg1"/>
              </a:solidFill>
              <a:latin typeface="Bahnschrift" panose="020B0502040204020203" pitchFamily="34" charset="0"/>
            </a:endParaRPr>
          </a:p>
        </p:txBody>
      </p:sp>
      <p:grpSp>
        <p:nvGrpSpPr>
          <p:cNvPr id="21" name="Grup 20">
            <a:extLst>
              <a:ext uri="{FF2B5EF4-FFF2-40B4-BE49-F238E27FC236}">
                <a16:creationId xmlns:a16="http://schemas.microsoft.com/office/drawing/2014/main" id="{68530E15-12E6-13EE-C5AA-7DBBFC1E2ABC}"/>
              </a:ext>
            </a:extLst>
          </p:cNvPr>
          <p:cNvGrpSpPr/>
          <p:nvPr/>
        </p:nvGrpSpPr>
        <p:grpSpPr>
          <a:xfrm>
            <a:off x="8559850" y="472496"/>
            <a:ext cx="3079760" cy="548620"/>
            <a:chOff x="8559850" y="472496"/>
            <a:chExt cx="3079760" cy="548620"/>
          </a:xfrm>
        </p:grpSpPr>
        <p:grpSp>
          <p:nvGrpSpPr>
            <p:cNvPr id="22" name="Grup 21">
              <a:extLst>
                <a:ext uri="{FF2B5EF4-FFF2-40B4-BE49-F238E27FC236}">
                  <a16:creationId xmlns:a16="http://schemas.microsoft.com/office/drawing/2014/main" id="{0DE8CC75-C211-F7BC-3CC7-369FA9278FD6}"/>
                </a:ext>
              </a:extLst>
            </p:cNvPr>
            <p:cNvGrpSpPr/>
            <p:nvPr/>
          </p:nvGrpSpPr>
          <p:grpSpPr>
            <a:xfrm>
              <a:off x="8559850" y="472496"/>
              <a:ext cx="779722" cy="548620"/>
              <a:chOff x="9417100" y="472496"/>
              <a:chExt cx="779722" cy="548620"/>
            </a:xfrm>
          </p:grpSpPr>
          <p:sp>
            <p:nvSpPr>
              <p:cNvPr id="26" name="Dikdörtgen: Köşeleri Yuvarlatılmış 25">
                <a:extLst>
                  <a:ext uri="{FF2B5EF4-FFF2-40B4-BE49-F238E27FC236}">
                    <a16:creationId xmlns:a16="http://schemas.microsoft.com/office/drawing/2014/main" id="{89CD5806-BC5A-25F5-CC0B-5B2C7A869B1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Metin kutusu 26">
                <a:extLst>
                  <a:ext uri="{FF2B5EF4-FFF2-40B4-BE49-F238E27FC236}">
                    <a16:creationId xmlns:a16="http://schemas.microsoft.com/office/drawing/2014/main" id="{2FC8DA2B-0A81-E4E9-3758-7E3AA026100F}"/>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23" name="Metin kutusu 22">
              <a:extLst>
                <a:ext uri="{FF2B5EF4-FFF2-40B4-BE49-F238E27FC236}">
                  <a16:creationId xmlns:a16="http://schemas.microsoft.com/office/drawing/2014/main" id="{41B238D9-1254-536C-9B74-EC7F8A5B119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24" name="Düz Bağlayıcı 23">
              <a:extLst>
                <a:ext uri="{FF2B5EF4-FFF2-40B4-BE49-F238E27FC236}">
                  <a16:creationId xmlns:a16="http://schemas.microsoft.com/office/drawing/2014/main" id="{B74EF696-D795-A457-E9DE-15D992D1B59F}"/>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5" name="Metin kutusu 24">
              <a:extLst>
                <a:ext uri="{FF2B5EF4-FFF2-40B4-BE49-F238E27FC236}">
                  <a16:creationId xmlns:a16="http://schemas.microsoft.com/office/drawing/2014/main" id="{C4B505BD-D2D1-E020-2FFD-900A88656283}"/>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729428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ikdörtgen: Köşeleri Yuvarlatılmış 53">
            <a:extLst>
              <a:ext uri="{FF2B5EF4-FFF2-40B4-BE49-F238E27FC236}">
                <a16:creationId xmlns:a16="http://schemas.microsoft.com/office/drawing/2014/main" id="{964B869B-07C3-4215-A1E8-FA1428EC8F27}"/>
              </a:ext>
            </a:extLst>
          </p:cNvPr>
          <p:cNvSpPr/>
          <p:nvPr/>
        </p:nvSpPr>
        <p:spPr>
          <a:xfrm>
            <a:off x="3019905" y="1822590"/>
            <a:ext cx="5674857" cy="1777144"/>
          </a:xfrm>
          <a:prstGeom prst="roundRect">
            <a:avLst/>
          </a:prstGeom>
          <a:solidFill>
            <a:srgbClr val="E0DA62">
              <a:alpha val="10000"/>
            </a:srgbClr>
          </a:solidFill>
          <a:ln w="28575">
            <a:solidFill>
              <a:srgbClr val="E0DA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A5A531E1-1F06-4FB3-88C1-2A6679DF2536}"/>
              </a:ext>
            </a:extLst>
          </p:cNvPr>
          <p:cNvSpPr txBox="1"/>
          <p:nvPr/>
        </p:nvSpPr>
        <p:spPr>
          <a:xfrm rot="5400000">
            <a:off x="9010853" y="3011741"/>
            <a:ext cx="59657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Encoder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Feed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Forward</a:t>
            </a:r>
            <a:r>
              <a:rPr lang="tr-TR" sz="2000" b="1" dirty="0">
                <a:solidFill>
                  <a:srgbClr val="002060"/>
                </a:solidFill>
                <a:latin typeface="Bahnschrift SemiLight Condensed" panose="020B0502040204020203" pitchFamily="34" charset="0"/>
              </a:rPr>
              <a:t> &amp; </a:t>
            </a:r>
            <a:r>
              <a:rPr lang="tr-TR" sz="2000" b="1" dirty="0" err="1">
                <a:solidFill>
                  <a:srgbClr val="002060"/>
                </a:solidFill>
                <a:latin typeface="Bahnschrift SemiLight Condensed" panose="020B0502040204020203" pitchFamily="34" charset="0"/>
              </a:rPr>
              <a:t>Normalization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Layer</a:t>
            </a:r>
            <a:endParaRPr lang="tr-TR" sz="2000" b="1" dirty="0">
              <a:solidFill>
                <a:srgbClr val="002060"/>
              </a:solidFill>
              <a:latin typeface="Bahnschrift SemiLight Condensed" panose="020B0502040204020203" pitchFamily="34" charset="0"/>
            </a:endParaRPr>
          </a:p>
        </p:txBody>
      </p:sp>
      <p:graphicFrame>
        <p:nvGraphicFramePr>
          <p:cNvPr id="16" name="Tablo 5">
            <a:extLst>
              <a:ext uri="{FF2B5EF4-FFF2-40B4-BE49-F238E27FC236}">
                <a16:creationId xmlns:a16="http://schemas.microsoft.com/office/drawing/2014/main" id="{55626BFA-8A32-49B4-B3C1-FEC133C962BA}"/>
              </a:ext>
            </a:extLst>
          </p:cNvPr>
          <p:cNvGraphicFramePr>
            <a:graphicFrameLocks noGrp="1"/>
          </p:cNvGraphicFramePr>
          <p:nvPr>
            <p:extLst>
              <p:ext uri="{D42A27DB-BD31-4B8C-83A1-F6EECF244321}">
                <p14:modId xmlns:p14="http://schemas.microsoft.com/office/powerpoint/2010/main" val="689948551"/>
              </p:ext>
            </p:extLst>
          </p:nvPr>
        </p:nvGraphicFramePr>
        <p:xfrm>
          <a:off x="5122934" y="5461537"/>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D4F33E23-A115-4849-81B4-2DB71761F710}"/>
                  </a:ext>
                </a:extLst>
              </p:cNvPr>
              <p:cNvSpPr txBox="1"/>
              <p:nvPr/>
            </p:nvSpPr>
            <p:spPr>
              <a:xfrm>
                <a:off x="5241620" y="6120948"/>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0" name="Metin kutusu 19">
                <a:extLst>
                  <a:ext uri="{FF2B5EF4-FFF2-40B4-BE49-F238E27FC236}">
                    <a16:creationId xmlns:a16="http://schemas.microsoft.com/office/drawing/2014/main" id="{D4F33E23-A115-4849-81B4-2DB71761F710}"/>
                  </a:ext>
                </a:extLst>
              </p:cNvPr>
              <p:cNvSpPr txBox="1">
                <a:spLocks noRot="1" noChangeAspect="1" noMove="1" noResize="1" noEditPoints="1" noAdjustHandles="1" noChangeArrowheads="1" noChangeShapeType="1" noTextEdit="1"/>
              </p:cNvSpPr>
              <p:nvPr/>
            </p:nvSpPr>
            <p:spPr>
              <a:xfrm>
                <a:off x="5241620" y="6120948"/>
                <a:ext cx="1231428" cy="473281"/>
              </a:xfrm>
              <a:prstGeom prst="rect">
                <a:avLst/>
              </a:prstGeom>
              <a:blipFill>
                <a:blip r:embed="rId3"/>
                <a:stretch>
                  <a:fillRect/>
                </a:stretch>
              </a:blipFill>
            </p:spPr>
            <p:txBody>
              <a:bodyPr/>
              <a:lstStyle/>
              <a:p>
                <a:r>
                  <a:rPr lang="tr-TR">
                    <a:noFill/>
                  </a:rPr>
                  <a:t> </a:t>
                </a:r>
              </a:p>
            </p:txBody>
          </p:sp>
        </mc:Fallback>
      </mc:AlternateContent>
      <p:graphicFrame>
        <p:nvGraphicFramePr>
          <p:cNvPr id="21" name="Tablo 5">
            <a:extLst>
              <a:ext uri="{FF2B5EF4-FFF2-40B4-BE49-F238E27FC236}">
                <a16:creationId xmlns:a16="http://schemas.microsoft.com/office/drawing/2014/main" id="{244342F0-212C-4C42-AABB-69FE01AC9B92}"/>
              </a:ext>
            </a:extLst>
          </p:cNvPr>
          <p:cNvGraphicFramePr>
            <a:graphicFrameLocks noGrp="1"/>
          </p:cNvGraphicFramePr>
          <p:nvPr>
            <p:extLst>
              <p:ext uri="{D42A27DB-BD31-4B8C-83A1-F6EECF244321}">
                <p14:modId xmlns:p14="http://schemas.microsoft.com/office/powerpoint/2010/main" val="389362172"/>
              </p:ext>
            </p:extLst>
          </p:nvPr>
        </p:nvGraphicFramePr>
        <p:xfrm>
          <a:off x="4811107" y="2434303"/>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p:sp>
        <p:nvSpPr>
          <p:cNvPr id="22" name="Çift Köşeli Ayraç 21">
            <a:extLst>
              <a:ext uri="{FF2B5EF4-FFF2-40B4-BE49-F238E27FC236}">
                <a16:creationId xmlns:a16="http://schemas.microsoft.com/office/drawing/2014/main" id="{2D1B02D7-1CFF-4416-9845-72F941C519C2}"/>
              </a:ext>
            </a:extLst>
          </p:cNvPr>
          <p:cNvSpPr/>
          <p:nvPr/>
        </p:nvSpPr>
        <p:spPr>
          <a:xfrm>
            <a:off x="4674807" y="1961022"/>
            <a:ext cx="3870838" cy="1421920"/>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48A8773B-B8D3-44F4-A97F-DB3AC3EFBE86}"/>
                  </a:ext>
                </a:extLst>
              </p:cNvPr>
              <p:cNvSpPr txBox="1"/>
              <p:nvPr/>
            </p:nvSpPr>
            <p:spPr>
              <a:xfrm>
                <a:off x="4929793" y="196102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4" name="Metin kutusu 23">
                <a:extLst>
                  <a:ext uri="{FF2B5EF4-FFF2-40B4-BE49-F238E27FC236}">
                    <a16:creationId xmlns:a16="http://schemas.microsoft.com/office/drawing/2014/main" id="{48A8773B-B8D3-44F4-A97F-DB3AC3EFBE86}"/>
                  </a:ext>
                </a:extLst>
              </p:cNvPr>
              <p:cNvSpPr txBox="1">
                <a:spLocks noRot="1" noChangeAspect="1" noMove="1" noResize="1" noEditPoints="1" noAdjustHandles="1" noChangeArrowheads="1" noChangeShapeType="1" noTextEdit="1"/>
              </p:cNvSpPr>
              <p:nvPr/>
            </p:nvSpPr>
            <p:spPr>
              <a:xfrm>
                <a:off x="4929793" y="1961022"/>
                <a:ext cx="1231428" cy="473281"/>
              </a:xfrm>
              <a:prstGeom prst="rect">
                <a:avLst/>
              </a:prstGeom>
              <a:blipFill>
                <a:blip r:embed="rId4"/>
                <a:stretch>
                  <a:fillRect/>
                </a:stretch>
              </a:blipFill>
            </p:spPr>
            <p:txBody>
              <a:bodyPr/>
              <a:lstStyle/>
              <a:p>
                <a:r>
                  <a:rPr lang="tr-TR">
                    <a:noFill/>
                  </a:rPr>
                  <a:t> </a:t>
                </a:r>
              </a:p>
            </p:txBody>
          </p:sp>
        </mc:Fallback>
      </mc:AlternateContent>
      <p:sp>
        <p:nvSpPr>
          <p:cNvPr id="25" name="Artı İşareti 24">
            <a:extLst>
              <a:ext uri="{FF2B5EF4-FFF2-40B4-BE49-F238E27FC236}">
                <a16:creationId xmlns:a16="http://schemas.microsoft.com/office/drawing/2014/main" id="{9B641761-23CA-4461-9388-4C8AA0E297F8}"/>
              </a:ext>
            </a:extLst>
          </p:cNvPr>
          <p:cNvSpPr/>
          <p:nvPr/>
        </p:nvSpPr>
        <p:spPr>
          <a:xfrm>
            <a:off x="6279907" y="2488335"/>
            <a:ext cx="623455" cy="623455"/>
          </a:xfrm>
          <a:prstGeom prst="mathPlus">
            <a:avLst>
              <a:gd name="adj1" fmla="val 128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27" name="Tablo 6">
            <a:extLst>
              <a:ext uri="{FF2B5EF4-FFF2-40B4-BE49-F238E27FC236}">
                <a16:creationId xmlns:a16="http://schemas.microsoft.com/office/drawing/2014/main" id="{7842FD75-14A9-4508-B4B8-CFFD4A843D92}"/>
              </a:ext>
            </a:extLst>
          </p:cNvPr>
          <p:cNvGraphicFramePr>
            <a:graphicFrameLocks noGrp="1"/>
          </p:cNvGraphicFramePr>
          <p:nvPr>
            <p:extLst>
              <p:ext uri="{D42A27DB-BD31-4B8C-83A1-F6EECF244321}">
                <p14:modId xmlns:p14="http://schemas.microsoft.com/office/powerpoint/2010/main" val="2205624055"/>
              </p:ext>
            </p:extLst>
          </p:nvPr>
        </p:nvGraphicFramePr>
        <p:xfrm>
          <a:off x="6903362" y="2427210"/>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B6D1BF60-1195-4962-8768-18CCBCDE09A6}"/>
                  </a:ext>
                </a:extLst>
              </p:cNvPr>
              <p:cNvSpPr txBox="1"/>
              <p:nvPr/>
            </p:nvSpPr>
            <p:spPr>
              <a:xfrm>
                <a:off x="7391355" y="1925202"/>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28" name="Metin kutusu 27">
                <a:extLst>
                  <a:ext uri="{FF2B5EF4-FFF2-40B4-BE49-F238E27FC236}">
                    <a16:creationId xmlns:a16="http://schemas.microsoft.com/office/drawing/2014/main" id="{B6D1BF60-1195-4962-8768-18CCBCDE09A6}"/>
                  </a:ext>
                </a:extLst>
              </p:cNvPr>
              <p:cNvSpPr txBox="1">
                <a:spLocks noRot="1" noChangeAspect="1" noMove="1" noResize="1" noEditPoints="1" noAdjustHandles="1" noChangeArrowheads="1" noChangeShapeType="1" noTextEdit="1"/>
              </p:cNvSpPr>
              <p:nvPr/>
            </p:nvSpPr>
            <p:spPr>
              <a:xfrm>
                <a:off x="7391355" y="1925202"/>
                <a:ext cx="492813" cy="473281"/>
              </a:xfrm>
              <a:prstGeom prst="rect">
                <a:avLst/>
              </a:prstGeom>
              <a:blipFill>
                <a:blip r:embed="rId5"/>
                <a:stretch>
                  <a:fillRect/>
                </a:stretch>
              </a:blipFill>
            </p:spPr>
            <p:txBody>
              <a:bodyPr/>
              <a:lstStyle/>
              <a:p>
                <a:r>
                  <a:rPr lang="tr-TR">
                    <a:noFill/>
                  </a:rPr>
                  <a:t> </a:t>
                </a:r>
              </a:p>
            </p:txBody>
          </p:sp>
        </mc:Fallback>
      </mc:AlternateContent>
      <p:sp>
        <p:nvSpPr>
          <p:cNvPr id="29" name="Metin kutusu 28">
            <a:extLst>
              <a:ext uri="{FF2B5EF4-FFF2-40B4-BE49-F238E27FC236}">
                <a16:creationId xmlns:a16="http://schemas.microsoft.com/office/drawing/2014/main" id="{40AE7112-4D8F-4C62-BD80-C81A87D80C06}"/>
              </a:ext>
            </a:extLst>
          </p:cNvPr>
          <p:cNvSpPr txBox="1"/>
          <p:nvPr/>
        </p:nvSpPr>
        <p:spPr>
          <a:xfrm>
            <a:off x="3186275" y="2488335"/>
            <a:ext cx="1514813" cy="400110"/>
          </a:xfrm>
          <a:prstGeom prst="rect">
            <a:avLst/>
          </a:prstGeom>
          <a:noFill/>
        </p:spPr>
        <p:txBody>
          <a:bodyPr wrap="square">
            <a:spAutoFit/>
          </a:bodyPr>
          <a:lstStyle/>
          <a:p>
            <a:r>
              <a:rPr lang="tr-TR" sz="2000" dirty="0">
                <a:solidFill>
                  <a:srgbClr val="E0DA62"/>
                </a:solidFill>
                <a:latin typeface="Bahnschrift" panose="020B0502040204020203" pitchFamily="34" charset="0"/>
              </a:rPr>
              <a:t>LayerNorm</a:t>
            </a:r>
          </a:p>
        </p:txBody>
      </p:sp>
      <p:sp>
        <p:nvSpPr>
          <p:cNvPr id="32" name="Dikdörtgen: Köşeleri Yuvarlatılmış 31">
            <a:extLst>
              <a:ext uri="{FF2B5EF4-FFF2-40B4-BE49-F238E27FC236}">
                <a16:creationId xmlns:a16="http://schemas.microsoft.com/office/drawing/2014/main" id="{D27593A4-3C2C-4254-BDD8-81EB9B951829}"/>
              </a:ext>
            </a:extLst>
          </p:cNvPr>
          <p:cNvSpPr/>
          <p:nvPr/>
        </p:nvSpPr>
        <p:spPr>
          <a:xfrm>
            <a:off x="3762595" y="3959406"/>
            <a:ext cx="4189478" cy="540328"/>
          </a:xfrm>
          <a:prstGeom prst="roundRect">
            <a:avLst/>
          </a:pr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Multi-</a:t>
            </a:r>
            <a:r>
              <a:rPr lang="tr-TR" sz="2800" dirty="0" err="1">
                <a:latin typeface="Bahnschrift" panose="020B0502040204020203" pitchFamily="34" charset="0"/>
              </a:rPr>
              <a:t>Head</a:t>
            </a:r>
            <a:r>
              <a:rPr lang="tr-TR" sz="2800" dirty="0">
                <a:latin typeface="Bahnschrift" panose="020B0502040204020203" pitchFamily="34" charset="0"/>
              </a:rPr>
              <a:t> </a:t>
            </a:r>
            <a:r>
              <a:rPr lang="tr-TR" sz="2800" dirty="0" err="1">
                <a:latin typeface="Bahnschrift" panose="020B0502040204020203" pitchFamily="34" charset="0"/>
              </a:rPr>
              <a:t>Attention</a:t>
            </a:r>
            <a:endParaRPr lang="tr-TR" sz="2800" dirty="0">
              <a:latin typeface="Bahnschrift" panose="020B0502040204020203" pitchFamily="34" charset="0"/>
            </a:endParaRPr>
          </a:p>
        </p:txBody>
      </p:sp>
      <p:grpSp>
        <p:nvGrpSpPr>
          <p:cNvPr id="7" name="Grup 6">
            <a:extLst>
              <a:ext uri="{FF2B5EF4-FFF2-40B4-BE49-F238E27FC236}">
                <a16:creationId xmlns:a16="http://schemas.microsoft.com/office/drawing/2014/main" id="{709F00CA-ACDC-4C37-995A-548B7BD65DF6}"/>
              </a:ext>
            </a:extLst>
          </p:cNvPr>
          <p:cNvGrpSpPr/>
          <p:nvPr/>
        </p:nvGrpSpPr>
        <p:grpSpPr>
          <a:xfrm rot="5400000">
            <a:off x="5283864" y="4569811"/>
            <a:ext cx="445596" cy="923075"/>
            <a:chOff x="1895723" y="4114685"/>
            <a:chExt cx="445596" cy="923075"/>
          </a:xfrm>
        </p:grpSpPr>
        <p:sp>
          <p:nvSpPr>
            <p:cNvPr id="35" name="Akış Çizelgesi: Veya 34">
              <a:extLst>
                <a:ext uri="{FF2B5EF4-FFF2-40B4-BE49-F238E27FC236}">
                  <a16:creationId xmlns:a16="http://schemas.microsoft.com/office/drawing/2014/main" id="{E3DAEE78-20E0-45E3-8909-711A732358E0}"/>
                </a:ext>
              </a:extLst>
            </p:cNvPr>
            <p:cNvSpPr/>
            <p:nvPr/>
          </p:nvSpPr>
          <p:spPr>
            <a:xfrm>
              <a:off x="2009772" y="4114685"/>
              <a:ext cx="216127" cy="216127"/>
            </a:xfrm>
            <a:prstGeom prst="flowChar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Serbest Form: Şekil 36">
              <a:extLst>
                <a:ext uri="{FF2B5EF4-FFF2-40B4-BE49-F238E27FC236}">
                  <a16:creationId xmlns:a16="http://schemas.microsoft.com/office/drawing/2014/main" id="{A2055CAA-F854-4F5F-996E-40A01AAA3094}"/>
                </a:ext>
              </a:extLst>
            </p:cNvPr>
            <p:cNvSpPr/>
            <p:nvPr/>
          </p:nvSpPr>
          <p:spPr>
            <a:xfrm>
              <a:off x="1895723" y="4592161"/>
              <a:ext cx="445596" cy="445599"/>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cxnSp>
          <p:nvCxnSpPr>
            <p:cNvPr id="38" name="Düz Bağlayıcı 37">
              <a:extLst>
                <a:ext uri="{FF2B5EF4-FFF2-40B4-BE49-F238E27FC236}">
                  <a16:creationId xmlns:a16="http://schemas.microsoft.com/office/drawing/2014/main" id="{7A4170D3-476A-443A-A7F8-A6CFA19E40F6}"/>
                </a:ext>
              </a:extLst>
            </p:cNvPr>
            <p:cNvCxnSpPr>
              <a:cxnSpLocks/>
              <a:stCxn id="37" idx="8"/>
              <a:endCxn id="35" idx="4"/>
            </p:cNvCxnSpPr>
            <p:nvPr/>
          </p:nvCxnSpPr>
          <p:spPr>
            <a:xfrm flipH="1" flipV="1">
              <a:off x="2117836" y="4330812"/>
              <a:ext cx="1563" cy="27303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9" name="Düz Ok Bağlayıcısı 38">
            <a:extLst>
              <a:ext uri="{FF2B5EF4-FFF2-40B4-BE49-F238E27FC236}">
                <a16:creationId xmlns:a16="http://schemas.microsoft.com/office/drawing/2014/main" id="{323EE3A7-88B7-464F-BD9E-E294062729BF}"/>
              </a:ext>
            </a:extLst>
          </p:cNvPr>
          <p:cNvCxnSpPr>
            <a:cxnSpLocks/>
            <a:stCxn id="16" idx="0"/>
            <a:endCxn id="35" idx="6"/>
          </p:cNvCxnSpPr>
          <p:nvPr/>
        </p:nvCxnSpPr>
        <p:spPr>
          <a:xfrm flipV="1">
            <a:off x="5857334" y="5138727"/>
            <a:ext cx="2802" cy="322810"/>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2" name="Düz Ok Bağlayıcısı 41">
            <a:extLst>
              <a:ext uri="{FF2B5EF4-FFF2-40B4-BE49-F238E27FC236}">
                <a16:creationId xmlns:a16="http://schemas.microsoft.com/office/drawing/2014/main" id="{6B44352E-0E04-47ED-B543-713226BD6F3C}"/>
              </a:ext>
            </a:extLst>
          </p:cNvPr>
          <p:cNvCxnSpPr>
            <a:cxnSpLocks/>
            <a:stCxn id="35" idx="2"/>
            <a:endCxn id="32" idx="2"/>
          </p:cNvCxnSpPr>
          <p:nvPr/>
        </p:nvCxnSpPr>
        <p:spPr>
          <a:xfrm flipH="1" flipV="1">
            <a:off x="5857334" y="4499734"/>
            <a:ext cx="2802" cy="422866"/>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 name="Bağlayıcı: Dirsek 44">
            <a:extLst>
              <a:ext uri="{FF2B5EF4-FFF2-40B4-BE49-F238E27FC236}">
                <a16:creationId xmlns:a16="http://schemas.microsoft.com/office/drawing/2014/main" id="{F9F889AC-0416-421E-9B8F-6A7755FCC584}"/>
              </a:ext>
            </a:extLst>
          </p:cNvPr>
          <p:cNvCxnSpPr>
            <a:cxnSpLocks/>
            <a:endCxn id="54" idx="1"/>
          </p:cNvCxnSpPr>
          <p:nvPr/>
        </p:nvCxnSpPr>
        <p:spPr>
          <a:xfrm rot="10800000">
            <a:off x="3019906" y="2711162"/>
            <a:ext cx="2837433" cy="2004048"/>
          </a:xfrm>
          <a:prstGeom prst="bentConnector3">
            <a:avLst>
              <a:gd name="adj1" fmla="val 108057"/>
            </a:avLst>
          </a:prstGeom>
          <a:ln w="28575">
            <a:solidFill>
              <a:srgbClr val="E0DA62"/>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8" name="Düz Ok Bağlayıcısı 47">
            <a:extLst>
              <a:ext uri="{FF2B5EF4-FFF2-40B4-BE49-F238E27FC236}">
                <a16:creationId xmlns:a16="http://schemas.microsoft.com/office/drawing/2014/main" id="{EE37B84F-1986-4D65-965C-5F0D03CC3B09}"/>
              </a:ext>
            </a:extLst>
          </p:cNvPr>
          <p:cNvCxnSpPr>
            <a:cxnSpLocks/>
            <a:stCxn id="32" idx="0"/>
            <a:endCxn id="54" idx="2"/>
          </p:cNvCxnSpPr>
          <p:nvPr/>
        </p:nvCxnSpPr>
        <p:spPr>
          <a:xfrm flipV="1">
            <a:off x="5857334" y="3599734"/>
            <a:ext cx="0" cy="359672"/>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6" name="Düz Ok Bağlayıcısı 65">
            <a:extLst>
              <a:ext uri="{FF2B5EF4-FFF2-40B4-BE49-F238E27FC236}">
                <a16:creationId xmlns:a16="http://schemas.microsoft.com/office/drawing/2014/main" id="{7AA7AAE0-6B59-4D06-9317-6D188939BB87}"/>
              </a:ext>
            </a:extLst>
          </p:cNvPr>
          <p:cNvCxnSpPr>
            <a:cxnSpLocks/>
            <a:stCxn id="54" idx="0"/>
            <a:endCxn id="69" idx="2"/>
          </p:cNvCxnSpPr>
          <p:nvPr/>
        </p:nvCxnSpPr>
        <p:spPr>
          <a:xfrm flipV="1">
            <a:off x="5857334" y="1462918"/>
            <a:ext cx="788" cy="359672"/>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69" name="Tablo 6">
            <a:extLst>
              <a:ext uri="{FF2B5EF4-FFF2-40B4-BE49-F238E27FC236}">
                <a16:creationId xmlns:a16="http://schemas.microsoft.com/office/drawing/2014/main" id="{02853177-04A0-475B-A5FA-3B66F230DABB}"/>
              </a:ext>
            </a:extLst>
          </p:cNvPr>
          <p:cNvGraphicFramePr>
            <a:graphicFrameLocks noGrp="1"/>
          </p:cNvGraphicFramePr>
          <p:nvPr>
            <p:extLst>
              <p:ext uri="{D42A27DB-BD31-4B8C-83A1-F6EECF244321}">
                <p14:modId xmlns:p14="http://schemas.microsoft.com/office/powerpoint/2010/main" val="4291930248"/>
              </p:ext>
            </p:extLst>
          </p:nvPr>
        </p:nvGraphicFramePr>
        <p:xfrm>
          <a:off x="5123722" y="728518"/>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2C7A1A27-A005-473F-ABA1-E25F7666379E}"/>
                  </a:ext>
                </a:extLst>
              </p:cNvPr>
              <p:cNvSpPr txBox="1"/>
              <p:nvPr/>
            </p:nvSpPr>
            <p:spPr>
              <a:xfrm>
                <a:off x="4744418" y="809993"/>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70" name="Metin kutusu 69">
                <a:extLst>
                  <a:ext uri="{FF2B5EF4-FFF2-40B4-BE49-F238E27FC236}">
                    <a16:creationId xmlns:a16="http://schemas.microsoft.com/office/drawing/2014/main" id="{2C7A1A27-A005-473F-ABA1-E25F7666379E}"/>
                  </a:ext>
                </a:extLst>
              </p:cNvPr>
              <p:cNvSpPr txBox="1">
                <a:spLocks noRot="1" noChangeAspect="1" noMove="1" noResize="1" noEditPoints="1" noAdjustHandles="1" noChangeArrowheads="1" noChangeShapeType="1" noTextEdit="1"/>
              </p:cNvSpPr>
              <p:nvPr/>
            </p:nvSpPr>
            <p:spPr>
              <a:xfrm>
                <a:off x="4744418" y="809993"/>
                <a:ext cx="492813" cy="473281"/>
              </a:xfrm>
              <a:prstGeom prst="rect">
                <a:avLst/>
              </a:prstGeom>
              <a:blipFill>
                <a:blip r:embed="rId6"/>
                <a:stretch>
                  <a:fillRect/>
                </a:stretch>
              </a:blipFill>
            </p:spPr>
            <p:txBody>
              <a:bodyPr/>
              <a:lstStyle/>
              <a:p>
                <a:r>
                  <a:rPr lang="tr-TR">
                    <a:noFill/>
                  </a:rPr>
                  <a:t> </a:t>
                </a:r>
              </a:p>
            </p:txBody>
          </p:sp>
        </mc:Fallback>
      </mc:AlternateContent>
      <p:sp>
        <p:nvSpPr>
          <p:cNvPr id="72" name="Metin kutusu 71">
            <a:extLst>
              <a:ext uri="{FF2B5EF4-FFF2-40B4-BE49-F238E27FC236}">
                <a16:creationId xmlns:a16="http://schemas.microsoft.com/office/drawing/2014/main" id="{01841027-8361-46AE-8AA9-141F7A92B11C}"/>
              </a:ext>
            </a:extLst>
          </p:cNvPr>
          <p:cNvSpPr txBox="1"/>
          <p:nvPr/>
        </p:nvSpPr>
        <p:spPr>
          <a:xfrm rot="16200000">
            <a:off x="1497289" y="3478793"/>
            <a:ext cx="1795831" cy="400110"/>
          </a:xfrm>
          <a:prstGeom prst="rect">
            <a:avLst/>
          </a:prstGeom>
          <a:noFill/>
        </p:spPr>
        <p:txBody>
          <a:bodyPr wrap="square">
            <a:spAutoFit/>
          </a:bodyPr>
          <a:lstStyle/>
          <a:p>
            <a:pPr algn="ctr"/>
            <a:r>
              <a:rPr lang="tr-TR" sz="2000" dirty="0">
                <a:solidFill>
                  <a:srgbClr val="E0DA62"/>
                </a:solidFill>
                <a:latin typeface="Bahnschrift" panose="020B0502040204020203" pitchFamily="34" charset="0"/>
              </a:rPr>
              <a:t>(Resudial)</a:t>
            </a:r>
          </a:p>
        </p:txBody>
      </p:sp>
      <p:cxnSp>
        <p:nvCxnSpPr>
          <p:cNvPr id="40" name="Düz Ok Bağlayıcısı 39">
            <a:extLst>
              <a:ext uri="{FF2B5EF4-FFF2-40B4-BE49-F238E27FC236}">
                <a16:creationId xmlns:a16="http://schemas.microsoft.com/office/drawing/2014/main" id="{2B2B0EE6-6835-4B7E-A54F-090BF4952702}"/>
              </a:ext>
            </a:extLst>
          </p:cNvPr>
          <p:cNvCxnSpPr>
            <a:cxnSpLocks/>
            <a:stCxn id="69" idx="0"/>
          </p:cNvCxnSpPr>
          <p:nvPr/>
        </p:nvCxnSpPr>
        <p:spPr>
          <a:xfrm flipV="1">
            <a:off x="5858122" y="202223"/>
            <a:ext cx="0" cy="526295"/>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up 2">
            <a:extLst>
              <a:ext uri="{FF2B5EF4-FFF2-40B4-BE49-F238E27FC236}">
                <a16:creationId xmlns:a16="http://schemas.microsoft.com/office/drawing/2014/main" id="{88820F20-272A-0040-A6DC-0133E718126E}"/>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C29B4EA5-D6BA-6DD3-9F7B-9E399D104713}"/>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0199622D-583C-FF56-5B5B-6A226047D585}"/>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CFF6FEE6-D69E-D886-2E8A-5DAB3AADB5FE}"/>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0FB8077E-198D-3BFD-4CE7-640379A9217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356DE6CF-7351-8AC6-C1FD-A8715ACC2A61}"/>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E18809DD-14A8-F37D-96F6-0B006637DC8D}"/>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2404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childTnLst>
                          </p:cTn>
                        </p:par>
                        <p:par>
                          <p:cTn id="11" fill="hold">
                            <p:stCondLst>
                              <p:cond delay="750"/>
                            </p:stCondLst>
                            <p:childTnLst>
                              <p:par>
                                <p:cTn id="12" presetID="22" presetClass="entr" presetSubtype="4"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down)">
                                      <p:cBhvr>
                                        <p:cTn id="14" dur="750"/>
                                        <p:tgtEl>
                                          <p:spTgt spid="3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childTnLst>
                          </p:cTn>
                        </p:par>
                        <p:par>
                          <p:cTn id="19" fill="hold">
                            <p:stCondLst>
                              <p:cond delay="2250"/>
                            </p:stCondLst>
                            <p:childTnLst>
                              <p:par>
                                <p:cTn id="20" presetID="22" presetClass="entr" presetSubtype="4"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750"/>
                                        <p:tgtEl>
                                          <p:spTgt spid="42"/>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750"/>
                                        <p:tgtEl>
                                          <p:spTgt spid="32"/>
                                        </p:tgtEl>
                                      </p:cBhvr>
                                    </p:animEffect>
                                  </p:childTnLst>
                                </p:cTn>
                              </p:par>
                            </p:childTnLst>
                          </p:cTn>
                        </p:par>
                        <p:par>
                          <p:cTn id="27" fill="hold">
                            <p:stCondLst>
                              <p:cond delay="3750"/>
                            </p:stCondLst>
                            <p:childTnLst>
                              <p:par>
                                <p:cTn id="28" presetID="22" presetClass="entr" presetSubtype="4"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down)">
                                      <p:cBhvr>
                                        <p:cTn id="30" dur="750"/>
                                        <p:tgtEl>
                                          <p:spTgt spid="48"/>
                                        </p:tgtEl>
                                      </p:cBhvr>
                                    </p:animEffect>
                                  </p:childTnLst>
                                </p:cTn>
                              </p:par>
                            </p:childTnLst>
                          </p:cTn>
                        </p:par>
                        <p:par>
                          <p:cTn id="31" fill="hold">
                            <p:stCondLst>
                              <p:cond delay="45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75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75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75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75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750"/>
                                        <p:tgtEl>
                                          <p:spTgt spid="54"/>
                                        </p:tgtEl>
                                      </p:cBhvr>
                                    </p:animEffect>
                                  </p:childTnLst>
                                </p:cTn>
                              </p:par>
                            </p:childTnLst>
                          </p:cTn>
                        </p:par>
                        <p:par>
                          <p:cTn id="56" fill="hold">
                            <p:stCondLst>
                              <p:cond delay="5250"/>
                            </p:stCondLst>
                            <p:childTnLst>
                              <p:par>
                                <p:cTn id="57" presetID="22" presetClass="entr" presetSubtype="4"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down)">
                                      <p:cBhvr>
                                        <p:cTn id="59" dur="750"/>
                                        <p:tgtEl>
                                          <p:spTgt spid="4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down)">
                                      <p:cBhvr>
                                        <p:cTn id="62" dur="750"/>
                                        <p:tgtEl>
                                          <p:spTgt spid="72"/>
                                        </p:tgtEl>
                                      </p:cBhvr>
                                    </p:animEffect>
                                  </p:childTnLst>
                                </p:cTn>
                              </p:par>
                            </p:childTnLst>
                          </p:cTn>
                        </p:par>
                        <p:par>
                          <p:cTn id="63" fill="hold">
                            <p:stCondLst>
                              <p:cond delay="6000"/>
                            </p:stCondLst>
                            <p:childTnLst>
                              <p:par>
                                <p:cTn id="64" presetID="22" presetClass="entr" presetSubtype="4" fill="hold" nodeType="after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down)">
                                      <p:cBhvr>
                                        <p:cTn id="66" dur="750"/>
                                        <p:tgtEl>
                                          <p:spTgt spid="66"/>
                                        </p:tgtEl>
                                      </p:cBhvr>
                                    </p:animEffect>
                                  </p:childTnLst>
                                </p:cTn>
                              </p:par>
                            </p:childTnLst>
                          </p:cTn>
                        </p:par>
                        <p:par>
                          <p:cTn id="67" fill="hold">
                            <p:stCondLst>
                              <p:cond delay="675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750"/>
                                        <p:tgtEl>
                                          <p:spTgt spid="6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750"/>
                                        <p:tgtEl>
                                          <p:spTgt spid="70"/>
                                        </p:tgtEl>
                                      </p:cBhvr>
                                    </p:animEffect>
                                  </p:childTnLst>
                                </p:cTn>
                              </p:par>
                            </p:childTnLst>
                          </p:cTn>
                        </p:par>
                        <p:par>
                          <p:cTn id="74" fill="hold">
                            <p:stCondLst>
                              <p:cond delay="7500"/>
                            </p:stCondLst>
                            <p:childTnLst>
                              <p:par>
                                <p:cTn id="75" presetID="22" presetClass="entr" presetSubtype="4"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down)">
                                      <p:cBhvr>
                                        <p:cTn id="77"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0" grpId="0"/>
      <p:bldP spid="22" grpId="0" animBg="1"/>
      <p:bldP spid="24" grpId="0"/>
      <p:bldP spid="25" grpId="0" animBg="1"/>
      <p:bldP spid="28" grpId="0"/>
      <p:bldP spid="29" grpId="0"/>
      <p:bldP spid="32" grpId="0" animBg="1"/>
      <p:bldP spid="70" grpId="0"/>
      <p:bldP spid="7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ol Köşeli Ayraç 126">
            <a:extLst>
              <a:ext uri="{FF2B5EF4-FFF2-40B4-BE49-F238E27FC236}">
                <a16:creationId xmlns:a16="http://schemas.microsoft.com/office/drawing/2014/main" id="{2D742785-BF9E-49E4-BD36-1CA77F7AE273}"/>
              </a:ext>
            </a:extLst>
          </p:cNvPr>
          <p:cNvSpPr/>
          <p:nvPr/>
        </p:nvSpPr>
        <p:spPr>
          <a:xfrm rot="5400000">
            <a:off x="3110459" y="1869066"/>
            <a:ext cx="5088834" cy="4889034"/>
          </a:xfrm>
          <a:prstGeom prst="leftBracket">
            <a:avLst>
              <a:gd name="adj" fmla="val 408"/>
            </a:avLst>
          </a:prstGeom>
          <a:solidFill>
            <a:srgbClr val="3AC7CE">
              <a:alpha val="10000"/>
            </a:srgbClr>
          </a:solidFill>
          <a:ln w="76200">
            <a:solidFill>
              <a:srgbClr val="3AC7CE"/>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solidFill>
                <a:schemeClr val="tx1">
                  <a:alpha val="25000"/>
                </a:schemeClr>
              </a:solidFill>
            </a:endParaRPr>
          </a:p>
        </p:txBody>
      </p:sp>
      <p:sp>
        <p:nvSpPr>
          <p:cNvPr id="12" name="Metin kutusu 11">
            <a:extLst>
              <a:ext uri="{FF2B5EF4-FFF2-40B4-BE49-F238E27FC236}">
                <a16:creationId xmlns:a16="http://schemas.microsoft.com/office/drawing/2014/main" id="{A5A531E1-1F06-4FB3-88C1-2A6679DF2536}"/>
              </a:ext>
            </a:extLst>
          </p:cNvPr>
          <p:cNvSpPr txBox="1"/>
          <p:nvPr/>
        </p:nvSpPr>
        <p:spPr>
          <a:xfrm rot="5400000">
            <a:off x="8910126" y="3112469"/>
            <a:ext cx="616718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Point-Wise </a:t>
            </a:r>
            <a:r>
              <a:rPr lang="tr-TR" sz="2000" b="1" dirty="0" err="1">
                <a:solidFill>
                  <a:srgbClr val="002060"/>
                </a:solidFill>
                <a:latin typeface="Bahnschrift SemiLight Condensed" panose="020B0502040204020203" pitchFamily="34" charset="0"/>
              </a:rPr>
              <a:t>Feed-Forward</a:t>
            </a:r>
            <a:r>
              <a:rPr lang="tr-TR" sz="2000" b="1" dirty="0">
                <a:solidFill>
                  <a:srgbClr val="002060"/>
                </a:solidFill>
                <a:latin typeface="Bahnschrift SemiLight Condensed" panose="020B0502040204020203" pitchFamily="34" charset="0"/>
              </a:rPr>
              <a:t> Network</a:t>
            </a:r>
          </a:p>
        </p:txBody>
      </p:sp>
      <p:graphicFrame>
        <p:nvGraphicFramePr>
          <p:cNvPr id="69" name="Tablo 6">
            <a:extLst>
              <a:ext uri="{FF2B5EF4-FFF2-40B4-BE49-F238E27FC236}">
                <a16:creationId xmlns:a16="http://schemas.microsoft.com/office/drawing/2014/main" id="{02853177-04A0-475B-A5FA-3B66F230DABB}"/>
              </a:ext>
            </a:extLst>
          </p:cNvPr>
          <p:cNvGraphicFramePr>
            <a:graphicFrameLocks noGrp="1"/>
          </p:cNvGraphicFramePr>
          <p:nvPr>
            <p:extLst>
              <p:ext uri="{D42A27DB-BD31-4B8C-83A1-F6EECF244321}">
                <p14:modId xmlns:p14="http://schemas.microsoft.com/office/powerpoint/2010/main" val="2697582628"/>
              </p:ext>
            </p:extLst>
          </p:nvPr>
        </p:nvGraphicFramePr>
        <p:xfrm>
          <a:off x="5123722" y="5663853"/>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2C7A1A27-A005-473F-ABA1-E25F7666379E}"/>
                  </a:ext>
                </a:extLst>
              </p:cNvPr>
              <p:cNvSpPr txBox="1"/>
              <p:nvPr/>
            </p:nvSpPr>
            <p:spPr>
              <a:xfrm>
                <a:off x="6544272" y="5794412"/>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70" name="Metin kutusu 69">
                <a:extLst>
                  <a:ext uri="{FF2B5EF4-FFF2-40B4-BE49-F238E27FC236}">
                    <a16:creationId xmlns:a16="http://schemas.microsoft.com/office/drawing/2014/main" id="{2C7A1A27-A005-473F-ABA1-E25F7666379E}"/>
                  </a:ext>
                </a:extLst>
              </p:cNvPr>
              <p:cNvSpPr txBox="1">
                <a:spLocks noRot="1" noChangeAspect="1" noMove="1" noResize="1" noEditPoints="1" noAdjustHandles="1" noChangeArrowheads="1" noChangeShapeType="1" noTextEdit="1"/>
              </p:cNvSpPr>
              <p:nvPr/>
            </p:nvSpPr>
            <p:spPr>
              <a:xfrm>
                <a:off x="6544272" y="5794412"/>
                <a:ext cx="492813" cy="473281"/>
              </a:xfrm>
              <a:prstGeom prst="rect">
                <a:avLst/>
              </a:prstGeom>
              <a:blipFill>
                <a:blip r:embed="rId3"/>
                <a:stretch>
                  <a:fillRect/>
                </a:stretch>
              </a:blipFill>
            </p:spPr>
            <p:txBody>
              <a:bodyPr/>
              <a:lstStyle/>
              <a:p>
                <a:r>
                  <a:rPr lang="tr-TR">
                    <a:noFill/>
                  </a:rPr>
                  <a:t> </a:t>
                </a:r>
              </a:p>
            </p:txBody>
          </p:sp>
        </mc:Fallback>
      </mc:AlternateContent>
      <p:cxnSp>
        <p:nvCxnSpPr>
          <p:cNvPr id="33" name="Bağlayıcı: Dirsek 32">
            <a:extLst>
              <a:ext uri="{FF2B5EF4-FFF2-40B4-BE49-F238E27FC236}">
                <a16:creationId xmlns:a16="http://schemas.microsoft.com/office/drawing/2014/main" id="{1ABB5976-388E-4F6B-8B01-AA5C5CCDA750}"/>
              </a:ext>
            </a:extLst>
          </p:cNvPr>
          <p:cNvCxnSpPr>
            <a:cxnSpLocks/>
            <a:stCxn id="69" idx="1"/>
            <a:endCxn id="92" idx="13"/>
          </p:cNvCxnSpPr>
          <p:nvPr/>
        </p:nvCxnSpPr>
        <p:spPr>
          <a:xfrm rot="10800000">
            <a:off x="4253658" y="2458163"/>
            <a:ext cx="870064" cy="3572891"/>
          </a:xfrm>
          <a:prstGeom prst="bentConnector5">
            <a:avLst>
              <a:gd name="adj1" fmla="val 26274"/>
              <a:gd name="adj2" fmla="val 107"/>
              <a:gd name="adj3" fmla="val 181106"/>
            </a:avLst>
          </a:prstGeom>
          <a:ln w="28575">
            <a:solidFill>
              <a:srgbClr val="E0DA62"/>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Düz Ok Bağlayıcısı 38">
            <a:extLst>
              <a:ext uri="{FF2B5EF4-FFF2-40B4-BE49-F238E27FC236}">
                <a16:creationId xmlns:a16="http://schemas.microsoft.com/office/drawing/2014/main" id="{6207134A-80FB-4D56-9FCE-127F4AB92F46}"/>
              </a:ext>
            </a:extLst>
          </p:cNvPr>
          <p:cNvCxnSpPr>
            <a:cxnSpLocks/>
            <a:stCxn id="69" idx="0"/>
            <a:endCxn id="40" idx="2"/>
          </p:cNvCxnSpPr>
          <p:nvPr/>
        </p:nvCxnSpPr>
        <p:spPr>
          <a:xfrm flipH="1" flipV="1">
            <a:off x="4994990" y="5185904"/>
            <a:ext cx="863132" cy="477949"/>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40" name="Tablo 6">
            <a:extLst>
              <a:ext uri="{FF2B5EF4-FFF2-40B4-BE49-F238E27FC236}">
                <a16:creationId xmlns:a16="http://schemas.microsoft.com/office/drawing/2014/main" id="{2EA0E302-FA50-4159-8F6A-254B60FF4B6A}"/>
              </a:ext>
            </a:extLst>
          </p:cNvPr>
          <p:cNvGraphicFramePr>
            <a:graphicFrameLocks noGrp="1"/>
          </p:cNvGraphicFramePr>
          <p:nvPr>
            <p:extLst>
              <p:ext uri="{D42A27DB-BD31-4B8C-83A1-F6EECF244321}">
                <p14:modId xmlns:p14="http://schemas.microsoft.com/office/powerpoint/2010/main" val="695185658"/>
              </p:ext>
            </p:extLst>
          </p:nvPr>
        </p:nvGraphicFramePr>
        <p:xfrm>
          <a:off x="4260590" y="4818704"/>
          <a:ext cx="14688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graphicFrame>
        <p:nvGraphicFramePr>
          <p:cNvPr id="41" name="Tablo 6">
            <a:extLst>
              <a:ext uri="{FF2B5EF4-FFF2-40B4-BE49-F238E27FC236}">
                <a16:creationId xmlns:a16="http://schemas.microsoft.com/office/drawing/2014/main" id="{4C295EF1-108C-49C3-B319-1650D8ABE770}"/>
              </a:ext>
            </a:extLst>
          </p:cNvPr>
          <p:cNvGraphicFramePr>
            <a:graphicFrameLocks noGrp="1"/>
          </p:cNvGraphicFramePr>
          <p:nvPr>
            <p:extLst>
              <p:ext uri="{D42A27DB-BD31-4B8C-83A1-F6EECF244321}">
                <p14:modId xmlns:p14="http://schemas.microsoft.com/office/powerpoint/2010/main" val="715518418"/>
              </p:ext>
            </p:extLst>
          </p:nvPr>
        </p:nvGraphicFramePr>
        <p:xfrm>
          <a:off x="6104528" y="4818704"/>
          <a:ext cx="14688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cxnSp>
        <p:nvCxnSpPr>
          <p:cNvPr id="42" name="Düz Ok Bağlayıcısı 41">
            <a:extLst>
              <a:ext uri="{FF2B5EF4-FFF2-40B4-BE49-F238E27FC236}">
                <a16:creationId xmlns:a16="http://schemas.microsoft.com/office/drawing/2014/main" id="{D5D628FE-AAB1-40A2-8F71-7F2B146BAD78}"/>
              </a:ext>
            </a:extLst>
          </p:cNvPr>
          <p:cNvCxnSpPr>
            <a:cxnSpLocks/>
            <a:stCxn id="69" idx="0"/>
            <a:endCxn id="41" idx="2"/>
          </p:cNvCxnSpPr>
          <p:nvPr/>
        </p:nvCxnSpPr>
        <p:spPr>
          <a:xfrm flipV="1">
            <a:off x="5858122" y="5185904"/>
            <a:ext cx="980806" cy="477949"/>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68" name="Grup 67">
            <a:extLst>
              <a:ext uri="{FF2B5EF4-FFF2-40B4-BE49-F238E27FC236}">
                <a16:creationId xmlns:a16="http://schemas.microsoft.com/office/drawing/2014/main" id="{24734536-E574-4CBB-8E66-58241534C9CC}"/>
              </a:ext>
            </a:extLst>
          </p:cNvPr>
          <p:cNvGrpSpPr/>
          <p:nvPr/>
        </p:nvGrpSpPr>
        <p:grpSpPr>
          <a:xfrm>
            <a:off x="4260584" y="3058025"/>
            <a:ext cx="1468799" cy="1455026"/>
            <a:chOff x="6410288" y="1990126"/>
            <a:chExt cx="1468799" cy="1455026"/>
          </a:xfrm>
        </p:grpSpPr>
        <p:sp>
          <p:nvSpPr>
            <p:cNvPr id="61" name="Dikdörtgen: Köşeleri Yuvarlatılmış 60">
              <a:extLst>
                <a:ext uri="{FF2B5EF4-FFF2-40B4-BE49-F238E27FC236}">
                  <a16:creationId xmlns:a16="http://schemas.microsoft.com/office/drawing/2014/main" id="{2AB4B3DB-4A9D-476B-949E-7D5AA03D56B5}"/>
                </a:ext>
              </a:extLst>
            </p:cNvPr>
            <p:cNvSpPr/>
            <p:nvPr/>
          </p:nvSpPr>
          <p:spPr>
            <a:xfrm>
              <a:off x="6410288" y="1990126"/>
              <a:ext cx="1468799" cy="1455026"/>
            </a:xfrm>
            <a:prstGeom prst="roundRect">
              <a:avLst/>
            </a:prstGeom>
            <a:solidFill>
              <a:srgbClr val="3AC7CE">
                <a:alpha val="10000"/>
              </a:srgbClr>
            </a:solidFill>
            <a:ln w="38100" cap="flat">
              <a:solidFill>
                <a:srgbClr val="3AC7C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800" dirty="0">
                <a:solidFill>
                  <a:schemeClr val="lt1">
                    <a:alpha val="25000"/>
                  </a:schemeClr>
                </a:solidFill>
                <a:latin typeface="Bahnschrift" panose="020B0502040204020203" pitchFamily="34" charset="0"/>
              </a:endParaRPr>
            </a:p>
          </p:txBody>
        </p:sp>
        <p:grpSp>
          <p:nvGrpSpPr>
            <p:cNvPr id="65" name="Grup 64">
              <a:extLst>
                <a:ext uri="{FF2B5EF4-FFF2-40B4-BE49-F238E27FC236}">
                  <a16:creationId xmlns:a16="http://schemas.microsoft.com/office/drawing/2014/main" id="{828FEA6A-569A-4418-935B-AC46D18D76ED}"/>
                </a:ext>
              </a:extLst>
            </p:cNvPr>
            <p:cNvGrpSpPr/>
            <p:nvPr/>
          </p:nvGrpSpPr>
          <p:grpSpPr>
            <a:xfrm>
              <a:off x="6490500" y="2096762"/>
              <a:ext cx="1308388" cy="1199945"/>
              <a:chOff x="6264940" y="2064471"/>
              <a:chExt cx="1308388" cy="1199945"/>
            </a:xfrm>
          </p:grpSpPr>
          <p:sp>
            <p:nvSpPr>
              <p:cNvPr id="62" name="Dikdörtgen: Köşeleri Yuvarlatılmış 61">
                <a:extLst>
                  <a:ext uri="{FF2B5EF4-FFF2-40B4-BE49-F238E27FC236}">
                    <a16:creationId xmlns:a16="http://schemas.microsoft.com/office/drawing/2014/main" id="{26FECB7B-11D7-4AB6-A0BC-C25C81E13A40}"/>
                  </a:ext>
                </a:extLst>
              </p:cNvPr>
              <p:cNvSpPr/>
              <p:nvPr/>
            </p:nvSpPr>
            <p:spPr>
              <a:xfrm>
                <a:off x="6264940" y="2783085"/>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ReLU</a:t>
                </a:r>
              </a:p>
            </p:txBody>
          </p:sp>
          <p:sp>
            <p:nvSpPr>
              <p:cNvPr id="63" name="Dikdörtgen: Köşeleri Yuvarlatılmış 62">
                <a:extLst>
                  <a:ext uri="{FF2B5EF4-FFF2-40B4-BE49-F238E27FC236}">
                    <a16:creationId xmlns:a16="http://schemas.microsoft.com/office/drawing/2014/main" id="{0849911A-788D-4F6C-A41D-555596D9CF28}"/>
                  </a:ext>
                </a:extLst>
              </p:cNvPr>
              <p:cNvSpPr/>
              <p:nvPr/>
            </p:nvSpPr>
            <p:spPr>
              <a:xfrm>
                <a:off x="6264940" y="2064471"/>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Linear</a:t>
                </a:r>
              </a:p>
            </p:txBody>
          </p:sp>
        </p:grpSp>
        <p:cxnSp>
          <p:nvCxnSpPr>
            <p:cNvPr id="64" name="Düz Ok Bağlayıcısı 63">
              <a:extLst>
                <a:ext uri="{FF2B5EF4-FFF2-40B4-BE49-F238E27FC236}">
                  <a16:creationId xmlns:a16="http://schemas.microsoft.com/office/drawing/2014/main" id="{20C720B5-7D2F-4EAA-9625-94AD92DCF2DF}"/>
                </a:ext>
              </a:extLst>
            </p:cNvPr>
            <p:cNvCxnSpPr>
              <a:cxnSpLocks/>
              <a:stCxn id="62" idx="0"/>
              <a:endCxn id="63" idx="2"/>
            </p:cNvCxnSpPr>
            <p:nvPr/>
          </p:nvCxnSpPr>
          <p:spPr>
            <a:xfrm flipV="1">
              <a:off x="7144694" y="2578093"/>
              <a:ext cx="0" cy="23728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76" name="Düz Ok Bağlayıcısı 75">
            <a:extLst>
              <a:ext uri="{FF2B5EF4-FFF2-40B4-BE49-F238E27FC236}">
                <a16:creationId xmlns:a16="http://schemas.microsoft.com/office/drawing/2014/main" id="{94E9A87E-4594-40E1-A975-771318145467}"/>
              </a:ext>
            </a:extLst>
          </p:cNvPr>
          <p:cNvCxnSpPr>
            <a:cxnSpLocks/>
            <a:stCxn id="63" idx="0"/>
            <a:endCxn id="92" idx="10"/>
          </p:cNvCxnSpPr>
          <p:nvPr/>
        </p:nvCxnSpPr>
        <p:spPr>
          <a:xfrm flipH="1" flipV="1">
            <a:off x="4990398" y="2832368"/>
            <a:ext cx="4592" cy="33229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4" name="Düz Ok Bağlayıcısı 53">
            <a:extLst>
              <a:ext uri="{FF2B5EF4-FFF2-40B4-BE49-F238E27FC236}">
                <a16:creationId xmlns:a16="http://schemas.microsoft.com/office/drawing/2014/main" id="{F670C9D0-9033-46A9-9549-2D4CA45E9223}"/>
              </a:ext>
            </a:extLst>
          </p:cNvPr>
          <p:cNvCxnSpPr>
            <a:cxnSpLocks/>
            <a:stCxn id="40" idx="0"/>
            <a:endCxn id="62" idx="2"/>
          </p:cNvCxnSpPr>
          <p:nvPr/>
        </p:nvCxnSpPr>
        <p:spPr>
          <a:xfrm flipV="1">
            <a:off x="4994990" y="4364606"/>
            <a:ext cx="0" cy="454098"/>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80" name="Grup 79">
            <a:extLst>
              <a:ext uri="{FF2B5EF4-FFF2-40B4-BE49-F238E27FC236}">
                <a16:creationId xmlns:a16="http://schemas.microsoft.com/office/drawing/2014/main" id="{F0983986-74D6-45D8-9565-6659253EB466}"/>
              </a:ext>
            </a:extLst>
          </p:cNvPr>
          <p:cNvGrpSpPr/>
          <p:nvPr/>
        </p:nvGrpSpPr>
        <p:grpSpPr>
          <a:xfrm>
            <a:off x="6104528" y="3058025"/>
            <a:ext cx="1468799" cy="1455026"/>
            <a:chOff x="6410288" y="1990126"/>
            <a:chExt cx="1468799" cy="1455026"/>
          </a:xfrm>
        </p:grpSpPr>
        <p:sp>
          <p:nvSpPr>
            <p:cNvPr id="81" name="Dikdörtgen: Köşeleri Yuvarlatılmış 80">
              <a:extLst>
                <a:ext uri="{FF2B5EF4-FFF2-40B4-BE49-F238E27FC236}">
                  <a16:creationId xmlns:a16="http://schemas.microsoft.com/office/drawing/2014/main" id="{82720315-947B-461D-9A12-013B6993BCC1}"/>
                </a:ext>
              </a:extLst>
            </p:cNvPr>
            <p:cNvSpPr/>
            <p:nvPr/>
          </p:nvSpPr>
          <p:spPr>
            <a:xfrm>
              <a:off x="6410288" y="1990126"/>
              <a:ext cx="1468799" cy="1455026"/>
            </a:xfrm>
            <a:prstGeom prst="roundRect">
              <a:avLst/>
            </a:prstGeom>
            <a:solidFill>
              <a:srgbClr val="3AC7CE">
                <a:alpha val="10000"/>
              </a:srgbClr>
            </a:solidFill>
            <a:ln w="38100" cap="flat">
              <a:solidFill>
                <a:srgbClr val="3AC7C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800" dirty="0">
                <a:solidFill>
                  <a:schemeClr val="lt1">
                    <a:alpha val="25000"/>
                  </a:schemeClr>
                </a:solidFill>
                <a:latin typeface="Bahnschrift" panose="020B0502040204020203" pitchFamily="34" charset="0"/>
              </a:endParaRPr>
            </a:p>
          </p:txBody>
        </p:sp>
        <p:grpSp>
          <p:nvGrpSpPr>
            <p:cNvPr id="82" name="Grup 81">
              <a:extLst>
                <a:ext uri="{FF2B5EF4-FFF2-40B4-BE49-F238E27FC236}">
                  <a16:creationId xmlns:a16="http://schemas.microsoft.com/office/drawing/2014/main" id="{81FEFBF4-9420-46DC-83EF-4EBBE0EA32BD}"/>
                </a:ext>
              </a:extLst>
            </p:cNvPr>
            <p:cNvGrpSpPr/>
            <p:nvPr/>
          </p:nvGrpSpPr>
          <p:grpSpPr>
            <a:xfrm>
              <a:off x="6490500" y="2096762"/>
              <a:ext cx="1308388" cy="1199945"/>
              <a:chOff x="6264940" y="2064471"/>
              <a:chExt cx="1308388" cy="1199945"/>
            </a:xfrm>
          </p:grpSpPr>
          <p:sp>
            <p:nvSpPr>
              <p:cNvPr id="84" name="Dikdörtgen: Köşeleri Yuvarlatılmış 83">
                <a:extLst>
                  <a:ext uri="{FF2B5EF4-FFF2-40B4-BE49-F238E27FC236}">
                    <a16:creationId xmlns:a16="http://schemas.microsoft.com/office/drawing/2014/main" id="{921E3255-2F2B-44A7-9073-BE5B4B1EADE2}"/>
                  </a:ext>
                </a:extLst>
              </p:cNvPr>
              <p:cNvSpPr/>
              <p:nvPr/>
            </p:nvSpPr>
            <p:spPr>
              <a:xfrm>
                <a:off x="6264940" y="2783085"/>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ReLU</a:t>
                </a:r>
              </a:p>
            </p:txBody>
          </p:sp>
          <p:sp>
            <p:nvSpPr>
              <p:cNvPr id="85" name="Dikdörtgen: Köşeleri Yuvarlatılmış 84">
                <a:extLst>
                  <a:ext uri="{FF2B5EF4-FFF2-40B4-BE49-F238E27FC236}">
                    <a16:creationId xmlns:a16="http://schemas.microsoft.com/office/drawing/2014/main" id="{58EAA61C-FAEB-4259-B5C8-1011D937DE06}"/>
                  </a:ext>
                </a:extLst>
              </p:cNvPr>
              <p:cNvSpPr/>
              <p:nvPr/>
            </p:nvSpPr>
            <p:spPr>
              <a:xfrm>
                <a:off x="6264940" y="2064471"/>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Linear</a:t>
                </a:r>
              </a:p>
            </p:txBody>
          </p:sp>
        </p:grpSp>
        <p:cxnSp>
          <p:nvCxnSpPr>
            <p:cNvPr id="83" name="Düz Ok Bağlayıcısı 82">
              <a:extLst>
                <a:ext uri="{FF2B5EF4-FFF2-40B4-BE49-F238E27FC236}">
                  <a16:creationId xmlns:a16="http://schemas.microsoft.com/office/drawing/2014/main" id="{D70174BB-BCE6-46BC-B101-CB71ADF07048}"/>
                </a:ext>
              </a:extLst>
            </p:cNvPr>
            <p:cNvCxnSpPr>
              <a:cxnSpLocks/>
              <a:stCxn id="84" idx="0"/>
              <a:endCxn id="85" idx="2"/>
            </p:cNvCxnSpPr>
            <p:nvPr/>
          </p:nvCxnSpPr>
          <p:spPr>
            <a:xfrm flipV="1">
              <a:off x="7144694" y="2578093"/>
              <a:ext cx="0" cy="23728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86" name="Düz Ok Bağlayıcısı 85">
            <a:extLst>
              <a:ext uri="{FF2B5EF4-FFF2-40B4-BE49-F238E27FC236}">
                <a16:creationId xmlns:a16="http://schemas.microsoft.com/office/drawing/2014/main" id="{CD570AA6-4EBE-4C6F-B328-391A57A85A23}"/>
              </a:ext>
            </a:extLst>
          </p:cNvPr>
          <p:cNvCxnSpPr>
            <a:cxnSpLocks/>
            <a:stCxn id="85" idx="0"/>
            <a:endCxn id="92" idx="9"/>
          </p:cNvCxnSpPr>
          <p:nvPr/>
        </p:nvCxnSpPr>
        <p:spPr>
          <a:xfrm flipH="1" flipV="1">
            <a:off x="6830817" y="2832368"/>
            <a:ext cx="8117" cy="33229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87" name="Düz Ok Bağlayıcısı 86">
            <a:extLst>
              <a:ext uri="{FF2B5EF4-FFF2-40B4-BE49-F238E27FC236}">
                <a16:creationId xmlns:a16="http://schemas.microsoft.com/office/drawing/2014/main" id="{7B6DF1EA-CF42-4182-A076-51DCECCB749F}"/>
              </a:ext>
            </a:extLst>
          </p:cNvPr>
          <p:cNvCxnSpPr>
            <a:cxnSpLocks/>
            <a:stCxn id="41" idx="0"/>
            <a:endCxn id="84" idx="2"/>
          </p:cNvCxnSpPr>
          <p:nvPr/>
        </p:nvCxnSpPr>
        <p:spPr>
          <a:xfrm flipV="1">
            <a:off x="6838928" y="4364606"/>
            <a:ext cx="6" cy="454098"/>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92" name="Dikdörtgen: Köşeleri Yuvarlatılmış 91">
            <a:extLst>
              <a:ext uri="{FF2B5EF4-FFF2-40B4-BE49-F238E27FC236}">
                <a16:creationId xmlns:a16="http://schemas.microsoft.com/office/drawing/2014/main" id="{B72785D5-E33D-4DAA-999E-8D1F20D0BE83}"/>
              </a:ext>
            </a:extLst>
          </p:cNvPr>
          <p:cNvSpPr/>
          <p:nvPr/>
        </p:nvSpPr>
        <p:spPr>
          <a:xfrm>
            <a:off x="4253658" y="2077278"/>
            <a:ext cx="3319669" cy="755090"/>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86722" h="755090">
                <a:moveTo>
                  <a:pt x="11368" y="129945"/>
                </a:moveTo>
                <a:cubicBezTo>
                  <a:pt x="11368" y="61742"/>
                  <a:pt x="66657" y="6453"/>
                  <a:pt x="134860" y="6453"/>
                </a:cubicBezTo>
                <a:lnTo>
                  <a:pt x="1226377" y="9939"/>
                </a:lnTo>
                <a:lnTo>
                  <a:pt x="4359182" y="0"/>
                </a:lnTo>
                <a:lnTo>
                  <a:pt x="5562733" y="6453"/>
                </a:lnTo>
                <a:cubicBezTo>
                  <a:pt x="5630936" y="6453"/>
                  <a:pt x="5686225" y="61742"/>
                  <a:pt x="5686225" y="129945"/>
                </a:cubicBezTo>
                <a:cubicBezTo>
                  <a:pt x="5686391" y="213591"/>
                  <a:pt x="5686556" y="297238"/>
                  <a:pt x="5686722" y="380884"/>
                </a:cubicBezTo>
                <a:cubicBezTo>
                  <a:pt x="5686556" y="461889"/>
                  <a:pt x="5686391" y="542894"/>
                  <a:pt x="5686225" y="623899"/>
                </a:cubicBezTo>
                <a:cubicBezTo>
                  <a:pt x="5686225" y="692102"/>
                  <a:pt x="5630936" y="747391"/>
                  <a:pt x="5562733" y="747391"/>
                </a:cubicBezTo>
                <a:lnTo>
                  <a:pt x="4414774" y="755090"/>
                </a:lnTo>
                <a:lnTo>
                  <a:pt x="1262064" y="755090"/>
                </a:lnTo>
                <a:lnTo>
                  <a:pt x="134860" y="747391"/>
                </a:lnTo>
                <a:cubicBezTo>
                  <a:pt x="66657" y="747391"/>
                  <a:pt x="11368" y="692102"/>
                  <a:pt x="11368" y="623899"/>
                </a:cubicBezTo>
                <a:lnTo>
                  <a:pt x="0" y="380884"/>
                </a:lnTo>
                <a:lnTo>
                  <a:pt x="11368" y="129945"/>
                </a:lnTo>
                <a:close/>
              </a:path>
            </a:pathLst>
          </a:custGeom>
          <a:solidFill>
            <a:srgbClr val="E0DA62"/>
          </a:solidFill>
          <a:ln w="28575">
            <a:solidFill>
              <a:srgbClr val="E0DA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err="1">
                <a:latin typeface="Bahnschrift" panose="020B0502040204020203" pitchFamily="34" charset="0"/>
              </a:rPr>
              <a:t>Resudial</a:t>
            </a:r>
            <a:r>
              <a:rPr lang="tr-TR" sz="2400" dirty="0">
                <a:latin typeface="Bahnschrift" panose="020B0502040204020203" pitchFamily="34" charset="0"/>
              </a:rPr>
              <a:t> &amp; </a:t>
            </a:r>
            <a:r>
              <a:rPr lang="tr-TR" sz="2400" dirty="0" err="1">
                <a:latin typeface="Bahnschrift" panose="020B0502040204020203" pitchFamily="34" charset="0"/>
              </a:rPr>
              <a:t>Normalization</a:t>
            </a:r>
            <a:endParaRPr lang="tr-TR" sz="2400" dirty="0">
              <a:latin typeface="Bahnschrift" panose="020B0502040204020203" pitchFamily="34" charset="0"/>
            </a:endParaRPr>
          </a:p>
        </p:txBody>
      </p:sp>
      <mc:AlternateContent xmlns:mc="http://schemas.openxmlformats.org/markup-compatibility/2006" xmlns:a14="http://schemas.microsoft.com/office/drawing/2010/main">
        <mc:Choice Requires="a14">
          <p:sp>
            <p:nvSpPr>
              <p:cNvPr id="128" name="Metin kutusu 127">
                <a:extLst>
                  <a:ext uri="{FF2B5EF4-FFF2-40B4-BE49-F238E27FC236}">
                    <a16:creationId xmlns:a16="http://schemas.microsoft.com/office/drawing/2014/main" id="{1870CD2A-DD35-4D98-B175-9BF734AA94BB}"/>
                  </a:ext>
                </a:extLst>
              </p:cNvPr>
              <p:cNvSpPr txBox="1"/>
              <p:nvPr/>
            </p:nvSpPr>
            <p:spPr>
              <a:xfrm>
                <a:off x="3771745" y="473870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128" name="Metin kutusu 127">
                <a:extLst>
                  <a:ext uri="{FF2B5EF4-FFF2-40B4-BE49-F238E27FC236}">
                    <a16:creationId xmlns:a16="http://schemas.microsoft.com/office/drawing/2014/main" id="{1870CD2A-DD35-4D98-B175-9BF734AA94BB}"/>
                  </a:ext>
                </a:extLst>
              </p:cNvPr>
              <p:cNvSpPr txBox="1">
                <a:spLocks noRot="1" noChangeAspect="1" noMove="1" noResize="1" noEditPoints="1" noAdjustHandles="1" noChangeArrowheads="1" noChangeShapeType="1" noTextEdit="1"/>
              </p:cNvSpPr>
              <p:nvPr/>
            </p:nvSpPr>
            <p:spPr>
              <a:xfrm>
                <a:off x="3771745" y="4738708"/>
                <a:ext cx="492813"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0" name="Metin kutusu 129">
                <a:extLst>
                  <a:ext uri="{FF2B5EF4-FFF2-40B4-BE49-F238E27FC236}">
                    <a16:creationId xmlns:a16="http://schemas.microsoft.com/office/drawing/2014/main" id="{77998924-C2D9-486A-A855-442D6BF10724}"/>
                  </a:ext>
                </a:extLst>
              </p:cNvPr>
              <p:cNvSpPr txBox="1"/>
              <p:nvPr/>
            </p:nvSpPr>
            <p:spPr>
              <a:xfrm>
                <a:off x="7547743" y="4736385"/>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130" name="Metin kutusu 129">
                <a:extLst>
                  <a:ext uri="{FF2B5EF4-FFF2-40B4-BE49-F238E27FC236}">
                    <a16:creationId xmlns:a16="http://schemas.microsoft.com/office/drawing/2014/main" id="{77998924-C2D9-486A-A855-442D6BF10724}"/>
                  </a:ext>
                </a:extLst>
              </p:cNvPr>
              <p:cNvSpPr txBox="1">
                <a:spLocks noRot="1" noChangeAspect="1" noMove="1" noResize="1" noEditPoints="1" noAdjustHandles="1" noChangeArrowheads="1" noChangeShapeType="1" noTextEdit="1"/>
              </p:cNvSpPr>
              <p:nvPr/>
            </p:nvSpPr>
            <p:spPr>
              <a:xfrm>
                <a:off x="7547743" y="4736385"/>
                <a:ext cx="492813" cy="473281"/>
              </a:xfrm>
              <a:prstGeom prst="rect">
                <a:avLst/>
              </a:prstGeom>
              <a:blipFill>
                <a:blip r:embed="rId5"/>
                <a:stretch>
                  <a:fillRect/>
                </a:stretch>
              </a:blipFill>
            </p:spPr>
            <p:txBody>
              <a:bodyPr/>
              <a:lstStyle/>
              <a:p>
                <a:r>
                  <a:rPr lang="tr-TR">
                    <a:noFill/>
                  </a:rPr>
                  <a:t> </a:t>
                </a:r>
              </a:p>
            </p:txBody>
          </p:sp>
        </mc:Fallback>
      </mc:AlternateContent>
      <p:sp>
        <p:nvSpPr>
          <p:cNvPr id="131" name="Metin kutusu 130">
            <a:extLst>
              <a:ext uri="{FF2B5EF4-FFF2-40B4-BE49-F238E27FC236}">
                <a16:creationId xmlns:a16="http://schemas.microsoft.com/office/drawing/2014/main" id="{44E313B2-E58F-4DCE-B911-ABFAE624CD11}"/>
              </a:ext>
            </a:extLst>
          </p:cNvPr>
          <p:cNvSpPr txBox="1"/>
          <p:nvPr/>
        </p:nvSpPr>
        <p:spPr>
          <a:xfrm rot="16200000">
            <a:off x="1384487" y="4690774"/>
            <a:ext cx="2951449" cy="523220"/>
          </a:xfrm>
          <a:prstGeom prst="rect">
            <a:avLst/>
          </a:prstGeom>
          <a:noFill/>
        </p:spPr>
        <p:txBody>
          <a:bodyPr wrap="none" rtlCol="0">
            <a:spAutoFit/>
          </a:bodyPr>
          <a:lstStyle/>
          <a:p>
            <a:r>
              <a:rPr lang="tr-TR" sz="2800" dirty="0">
                <a:solidFill>
                  <a:schemeClr val="bg1"/>
                </a:solidFill>
                <a:latin typeface="Bahnschrift" panose="020B0502040204020203" pitchFamily="34" charset="0"/>
              </a:rPr>
              <a:t>Encoder </a:t>
            </a:r>
            <a:r>
              <a:rPr lang="tr-TR" sz="2800" dirty="0" err="1">
                <a:solidFill>
                  <a:schemeClr val="bg1"/>
                </a:solidFill>
                <a:latin typeface="Bahnschrift" panose="020B0502040204020203" pitchFamily="34" charset="0"/>
              </a:rPr>
              <a:t>Block</a:t>
            </a:r>
            <a:r>
              <a:rPr lang="tr-TR" sz="2800" dirty="0">
                <a:solidFill>
                  <a:schemeClr val="bg1"/>
                </a:solidFill>
                <a:latin typeface="Bahnschrift" panose="020B0502040204020203" pitchFamily="34" charset="0"/>
              </a:rPr>
              <a:t> #1</a:t>
            </a:r>
          </a:p>
        </p:txBody>
      </p:sp>
      <p:cxnSp>
        <p:nvCxnSpPr>
          <p:cNvPr id="132" name="Düz Ok Bağlayıcısı 131">
            <a:extLst>
              <a:ext uri="{FF2B5EF4-FFF2-40B4-BE49-F238E27FC236}">
                <a16:creationId xmlns:a16="http://schemas.microsoft.com/office/drawing/2014/main" id="{CB7BEAB7-09A4-49C8-B605-AFFFC5FCE5FC}"/>
              </a:ext>
            </a:extLst>
          </p:cNvPr>
          <p:cNvCxnSpPr>
            <a:cxnSpLocks/>
            <a:endCxn id="69" idx="2"/>
          </p:cNvCxnSpPr>
          <p:nvPr/>
        </p:nvCxnSpPr>
        <p:spPr>
          <a:xfrm flipV="1">
            <a:off x="5858122" y="6398253"/>
            <a:ext cx="0" cy="459747"/>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154" name="Düz Ok Bağlayıcısı 153">
            <a:extLst>
              <a:ext uri="{FF2B5EF4-FFF2-40B4-BE49-F238E27FC236}">
                <a16:creationId xmlns:a16="http://schemas.microsoft.com/office/drawing/2014/main" id="{D15E6C9F-4632-40FE-BDE5-8B02AA97070F}"/>
              </a:ext>
            </a:extLst>
          </p:cNvPr>
          <p:cNvCxnSpPr>
            <a:cxnSpLocks/>
            <a:stCxn id="92" idx="2"/>
            <a:endCxn id="165" idx="13"/>
          </p:cNvCxnSpPr>
          <p:nvPr/>
        </p:nvCxnSpPr>
        <p:spPr>
          <a:xfrm flipH="1" flipV="1">
            <a:off x="4959626" y="1470991"/>
            <a:ext cx="9939" cy="61622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Düz Ok Bağlayıcısı 160">
            <a:extLst>
              <a:ext uri="{FF2B5EF4-FFF2-40B4-BE49-F238E27FC236}">
                <a16:creationId xmlns:a16="http://schemas.microsoft.com/office/drawing/2014/main" id="{535402FA-592C-4F8F-A6FC-E4FB83C5757F}"/>
              </a:ext>
            </a:extLst>
          </p:cNvPr>
          <p:cNvCxnSpPr>
            <a:cxnSpLocks/>
            <a:stCxn id="92" idx="3"/>
            <a:endCxn id="165" idx="12"/>
          </p:cNvCxnSpPr>
          <p:nvPr/>
        </p:nvCxnSpPr>
        <p:spPr>
          <a:xfrm flipV="1">
            <a:off x="6798365" y="1461052"/>
            <a:ext cx="0" cy="61622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65" name="Dikdörtgen: Köşeleri Yuvarlatılmış 91">
            <a:extLst>
              <a:ext uri="{FF2B5EF4-FFF2-40B4-BE49-F238E27FC236}">
                <a16:creationId xmlns:a16="http://schemas.microsoft.com/office/drawing/2014/main" id="{EB928E1F-6F94-49AA-B7CB-3248305FA035}"/>
              </a:ext>
            </a:extLst>
          </p:cNvPr>
          <p:cNvSpPr/>
          <p:nvPr/>
        </p:nvSpPr>
        <p:spPr>
          <a:xfrm>
            <a:off x="3210359" y="715617"/>
            <a:ext cx="4889034" cy="757924"/>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6722" h="757924">
                <a:moveTo>
                  <a:pt x="11368" y="132779"/>
                </a:moveTo>
                <a:cubicBezTo>
                  <a:pt x="11368" y="64576"/>
                  <a:pt x="66657" y="9287"/>
                  <a:pt x="134860" y="9287"/>
                </a:cubicBezTo>
                <a:lnTo>
                  <a:pt x="1226377" y="12773"/>
                </a:lnTo>
                <a:lnTo>
                  <a:pt x="1988432" y="9940"/>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10000"/>
            </a:srgbClr>
          </a:solidFill>
          <a:ln w="28575">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Encoder </a:t>
            </a:r>
            <a:r>
              <a:rPr lang="tr-TR" sz="2400" dirty="0" err="1">
                <a:latin typeface="Bahnschrift" panose="020B0502040204020203" pitchFamily="34" charset="0"/>
              </a:rPr>
              <a:t>Block</a:t>
            </a:r>
            <a:r>
              <a:rPr lang="tr-TR" sz="2400" dirty="0">
                <a:latin typeface="Bahnschrift" panose="020B0502040204020203" pitchFamily="34" charset="0"/>
              </a:rPr>
              <a:t> #2</a:t>
            </a:r>
          </a:p>
        </p:txBody>
      </p:sp>
      <p:cxnSp>
        <p:nvCxnSpPr>
          <p:cNvPr id="172" name="Düz Ok Bağlayıcısı 171">
            <a:extLst>
              <a:ext uri="{FF2B5EF4-FFF2-40B4-BE49-F238E27FC236}">
                <a16:creationId xmlns:a16="http://schemas.microsoft.com/office/drawing/2014/main" id="{AC6DFCF7-9FC9-43D6-8907-BF2783A63B4F}"/>
              </a:ext>
            </a:extLst>
          </p:cNvPr>
          <p:cNvCxnSpPr>
            <a:cxnSpLocks/>
            <a:stCxn id="165" idx="3"/>
          </p:cNvCxnSpPr>
          <p:nvPr/>
        </p:nvCxnSpPr>
        <p:spPr>
          <a:xfrm flipV="1">
            <a:off x="4919870" y="170329"/>
            <a:ext cx="0" cy="555228"/>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185" name="Düz Ok Bağlayıcısı 184">
            <a:extLst>
              <a:ext uri="{FF2B5EF4-FFF2-40B4-BE49-F238E27FC236}">
                <a16:creationId xmlns:a16="http://schemas.microsoft.com/office/drawing/2014/main" id="{C7DA2522-3ABE-4804-8274-64AA8C34BDB3}"/>
              </a:ext>
            </a:extLst>
          </p:cNvPr>
          <p:cNvCxnSpPr>
            <a:cxnSpLocks/>
            <a:stCxn id="165" idx="4"/>
          </p:cNvCxnSpPr>
          <p:nvPr/>
        </p:nvCxnSpPr>
        <p:spPr>
          <a:xfrm flipV="1">
            <a:off x="6768548" y="170329"/>
            <a:ext cx="0" cy="545288"/>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up 2">
            <a:extLst>
              <a:ext uri="{FF2B5EF4-FFF2-40B4-BE49-F238E27FC236}">
                <a16:creationId xmlns:a16="http://schemas.microsoft.com/office/drawing/2014/main" id="{CB66DFA3-211C-8A6D-C438-85F7A930F16B}"/>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07716752-4DBB-4CC7-4E14-D881395CB5D5}"/>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4E143988-76E3-EA46-6E23-2871233F3349}"/>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BB3E082D-3759-55F8-A645-62E1D087B10B}"/>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99265618-894A-A0DF-D031-54F640D1CC2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63159FA7-7AB4-A875-5BE5-6DB89F832441}"/>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202E1C5D-F1FE-37D6-9FF8-754EE1598DC6}"/>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6280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down)">
                                      <p:cBhvr>
                                        <p:cTn id="7" dur="750"/>
                                        <p:tgtEl>
                                          <p:spTgt spid="13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750"/>
                                        <p:tgtEl>
                                          <p:spTgt spid="6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750"/>
                                        <p:tgtEl>
                                          <p:spTgt spid="70"/>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750"/>
                                        <p:tgtEl>
                                          <p:spTgt spid="42"/>
                                        </p:tgtEl>
                                      </p:cBhvr>
                                    </p:animEffect>
                                  </p:childTnLst>
                                </p:cTn>
                              </p:par>
                              <p:par>
                                <p:cTn id="19" presetID="22" presetClass="entr" presetSubtype="4"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750"/>
                                        <p:tgtEl>
                                          <p:spTgt spid="39"/>
                                        </p:tgtEl>
                                      </p:cBhvr>
                                    </p:animEffect>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75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fade">
                                      <p:cBhvr>
                                        <p:cTn id="28" dur="750"/>
                                        <p:tgtEl>
                                          <p:spTgt spid="130"/>
                                        </p:tgtEl>
                                      </p:cBhvr>
                                    </p:animEffect>
                                  </p:childTnLst>
                                </p:cTn>
                              </p:par>
                              <p:par>
                                <p:cTn id="29" presetID="10"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75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750"/>
                                        <p:tgtEl>
                                          <p:spTgt spid="128"/>
                                        </p:tgtEl>
                                      </p:cBhvr>
                                    </p:animEffect>
                                  </p:childTnLst>
                                </p:cTn>
                              </p:par>
                            </p:childTnLst>
                          </p:cTn>
                        </p:par>
                        <p:par>
                          <p:cTn id="35" fill="hold">
                            <p:stCondLst>
                              <p:cond delay="3000"/>
                            </p:stCondLst>
                            <p:childTnLst>
                              <p:par>
                                <p:cTn id="36" presetID="22" presetClass="entr" presetSubtype="4"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750"/>
                                        <p:tgtEl>
                                          <p:spTgt spid="54"/>
                                        </p:tgtEl>
                                      </p:cBhvr>
                                    </p:animEffect>
                                  </p:childTnLst>
                                </p:cTn>
                              </p:par>
                              <p:par>
                                <p:cTn id="39" presetID="22" presetClass="entr" presetSubtype="4"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down)">
                                      <p:cBhvr>
                                        <p:cTn id="41" dur="750"/>
                                        <p:tgtEl>
                                          <p:spTgt spid="87"/>
                                        </p:tgtEl>
                                      </p:cBhvr>
                                    </p:animEffect>
                                  </p:childTnLst>
                                </p:cTn>
                              </p:par>
                            </p:childTnLst>
                          </p:cTn>
                        </p:par>
                        <p:par>
                          <p:cTn id="42" fill="hold">
                            <p:stCondLst>
                              <p:cond delay="3750"/>
                            </p:stCondLst>
                            <p:childTnLst>
                              <p:par>
                                <p:cTn id="43" presetID="10" presetClass="entr" presetSubtype="0" fill="hold"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fade">
                                      <p:cBhvr>
                                        <p:cTn id="45" dur="750"/>
                                        <p:tgtEl>
                                          <p:spTgt spid="68"/>
                                        </p:tgtEl>
                                      </p:cBhvr>
                                    </p:animEffect>
                                  </p:childTnLst>
                                </p:cTn>
                              </p:par>
                              <p:par>
                                <p:cTn id="46" presetID="10" presetClass="entr" presetSubtype="0"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750"/>
                                        <p:tgtEl>
                                          <p:spTgt spid="80"/>
                                        </p:tgtEl>
                                      </p:cBhvr>
                                    </p:animEffect>
                                  </p:childTnLst>
                                </p:cTn>
                              </p:par>
                            </p:childTnLst>
                          </p:cTn>
                        </p:par>
                        <p:par>
                          <p:cTn id="49" fill="hold">
                            <p:stCondLst>
                              <p:cond delay="4500"/>
                            </p:stCondLst>
                            <p:childTnLst>
                              <p:par>
                                <p:cTn id="50" presetID="22" presetClass="entr" presetSubtype="4" fill="hold" nodeType="after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down)">
                                      <p:cBhvr>
                                        <p:cTn id="52" dur="750"/>
                                        <p:tgtEl>
                                          <p:spTgt spid="76"/>
                                        </p:tgtEl>
                                      </p:cBhvr>
                                    </p:animEffect>
                                  </p:childTnLst>
                                </p:cTn>
                              </p:par>
                              <p:par>
                                <p:cTn id="53" presetID="22" presetClass="entr" presetSubtype="4"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down)">
                                      <p:cBhvr>
                                        <p:cTn id="55" dur="750"/>
                                        <p:tgtEl>
                                          <p:spTgt spid="86"/>
                                        </p:tgtEl>
                                      </p:cBhvr>
                                    </p:animEffect>
                                  </p:childTnLst>
                                </p:cTn>
                              </p:par>
                            </p:childTnLst>
                          </p:cTn>
                        </p:par>
                        <p:par>
                          <p:cTn id="56" fill="hold">
                            <p:stCondLst>
                              <p:cond delay="5250"/>
                            </p:stCondLst>
                            <p:childTnLst>
                              <p:par>
                                <p:cTn id="57" presetID="10" presetClass="entr" presetSubtype="0"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fade">
                                      <p:cBhvr>
                                        <p:cTn id="59" dur="750"/>
                                        <p:tgtEl>
                                          <p:spTgt spid="92"/>
                                        </p:tgtEl>
                                      </p:cBhvr>
                                    </p:animEffect>
                                  </p:childTnLst>
                                </p:cTn>
                              </p:par>
                            </p:childTnLst>
                          </p:cTn>
                        </p:par>
                        <p:par>
                          <p:cTn id="60" fill="hold">
                            <p:stCondLst>
                              <p:cond delay="6000"/>
                            </p:stCondLst>
                            <p:childTnLst>
                              <p:par>
                                <p:cTn id="61" presetID="22" presetClass="entr" presetSubtype="4"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750"/>
                                        <p:tgtEl>
                                          <p:spTgt spid="33"/>
                                        </p:tgtEl>
                                      </p:cBhvr>
                                    </p:animEffect>
                                  </p:childTnLst>
                                </p:cTn>
                              </p:par>
                            </p:childTnLst>
                          </p:cTn>
                        </p:par>
                        <p:par>
                          <p:cTn id="64" fill="hold">
                            <p:stCondLst>
                              <p:cond delay="6750"/>
                            </p:stCondLst>
                            <p:childTnLst>
                              <p:par>
                                <p:cTn id="65" presetID="10" presetClass="entr" presetSubtype="0" fill="hold" grpId="0" nodeType="after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750"/>
                                        <p:tgtEl>
                                          <p:spTgt spid="1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750"/>
                                        <p:tgtEl>
                                          <p:spTgt spid="131"/>
                                        </p:tgtEl>
                                      </p:cBhvr>
                                    </p:animEffect>
                                  </p:childTnLst>
                                </p:cTn>
                              </p:par>
                            </p:childTnLst>
                          </p:cTn>
                        </p:par>
                        <p:par>
                          <p:cTn id="71" fill="hold">
                            <p:stCondLst>
                              <p:cond delay="7500"/>
                            </p:stCondLst>
                            <p:childTnLst>
                              <p:par>
                                <p:cTn id="72" presetID="22" presetClass="entr" presetSubtype="4" fill="hold" nodeType="after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wipe(down)">
                                      <p:cBhvr>
                                        <p:cTn id="74" dur="750"/>
                                        <p:tgtEl>
                                          <p:spTgt spid="154"/>
                                        </p:tgtEl>
                                      </p:cBhvr>
                                    </p:animEffect>
                                  </p:childTnLst>
                                </p:cTn>
                              </p:par>
                              <p:par>
                                <p:cTn id="75" presetID="22" presetClass="entr" presetSubtype="4" fill="hold" nodeType="withEffect">
                                  <p:stCondLst>
                                    <p:cond delay="0"/>
                                  </p:stCondLst>
                                  <p:childTnLst>
                                    <p:set>
                                      <p:cBhvr>
                                        <p:cTn id="76" dur="1" fill="hold">
                                          <p:stCondLst>
                                            <p:cond delay="0"/>
                                          </p:stCondLst>
                                        </p:cTn>
                                        <p:tgtEl>
                                          <p:spTgt spid="161"/>
                                        </p:tgtEl>
                                        <p:attrNameLst>
                                          <p:attrName>style.visibility</p:attrName>
                                        </p:attrNameLst>
                                      </p:cBhvr>
                                      <p:to>
                                        <p:strVal val="visible"/>
                                      </p:to>
                                    </p:set>
                                    <p:animEffect transition="in" filter="wipe(down)">
                                      <p:cBhvr>
                                        <p:cTn id="77" dur="750"/>
                                        <p:tgtEl>
                                          <p:spTgt spid="161"/>
                                        </p:tgtEl>
                                      </p:cBhvr>
                                    </p:animEffect>
                                  </p:childTnLst>
                                </p:cTn>
                              </p:par>
                            </p:childTnLst>
                          </p:cTn>
                        </p:par>
                        <p:par>
                          <p:cTn id="78" fill="hold">
                            <p:stCondLst>
                              <p:cond delay="8250"/>
                            </p:stCondLst>
                            <p:childTnLst>
                              <p:par>
                                <p:cTn id="79" presetID="10" presetClass="entr" presetSubtype="0" fill="hold" grpId="0" nodeType="afterEffect">
                                  <p:stCondLst>
                                    <p:cond delay="0"/>
                                  </p:stCondLst>
                                  <p:childTnLst>
                                    <p:set>
                                      <p:cBhvr>
                                        <p:cTn id="80" dur="1" fill="hold">
                                          <p:stCondLst>
                                            <p:cond delay="0"/>
                                          </p:stCondLst>
                                        </p:cTn>
                                        <p:tgtEl>
                                          <p:spTgt spid="165"/>
                                        </p:tgtEl>
                                        <p:attrNameLst>
                                          <p:attrName>style.visibility</p:attrName>
                                        </p:attrNameLst>
                                      </p:cBhvr>
                                      <p:to>
                                        <p:strVal val="visible"/>
                                      </p:to>
                                    </p:set>
                                    <p:animEffect transition="in" filter="fade">
                                      <p:cBhvr>
                                        <p:cTn id="81" dur="750"/>
                                        <p:tgtEl>
                                          <p:spTgt spid="165"/>
                                        </p:tgtEl>
                                      </p:cBhvr>
                                    </p:animEffect>
                                  </p:childTnLst>
                                </p:cTn>
                              </p:par>
                            </p:childTnLst>
                          </p:cTn>
                        </p:par>
                        <p:par>
                          <p:cTn id="82" fill="hold">
                            <p:stCondLst>
                              <p:cond delay="9000"/>
                            </p:stCondLst>
                            <p:childTnLst>
                              <p:par>
                                <p:cTn id="83" presetID="22" presetClass="entr" presetSubtype="4" fill="hold" nodeType="afterEffect">
                                  <p:stCondLst>
                                    <p:cond delay="0"/>
                                  </p:stCondLst>
                                  <p:childTnLst>
                                    <p:set>
                                      <p:cBhvr>
                                        <p:cTn id="84" dur="1" fill="hold">
                                          <p:stCondLst>
                                            <p:cond delay="0"/>
                                          </p:stCondLst>
                                        </p:cTn>
                                        <p:tgtEl>
                                          <p:spTgt spid="172"/>
                                        </p:tgtEl>
                                        <p:attrNameLst>
                                          <p:attrName>style.visibility</p:attrName>
                                        </p:attrNameLst>
                                      </p:cBhvr>
                                      <p:to>
                                        <p:strVal val="visible"/>
                                      </p:to>
                                    </p:set>
                                    <p:animEffect transition="in" filter="wipe(down)">
                                      <p:cBhvr>
                                        <p:cTn id="85" dur="750"/>
                                        <p:tgtEl>
                                          <p:spTgt spid="172"/>
                                        </p:tgtEl>
                                      </p:cBhvr>
                                    </p:animEffect>
                                  </p:childTnLst>
                                </p:cTn>
                              </p:par>
                              <p:par>
                                <p:cTn id="86" presetID="22" presetClass="entr" presetSubtype="4" fill="hold" nodeType="withEffect">
                                  <p:stCondLst>
                                    <p:cond delay="0"/>
                                  </p:stCondLst>
                                  <p:childTnLst>
                                    <p:set>
                                      <p:cBhvr>
                                        <p:cTn id="87" dur="1" fill="hold">
                                          <p:stCondLst>
                                            <p:cond delay="0"/>
                                          </p:stCondLst>
                                        </p:cTn>
                                        <p:tgtEl>
                                          <p:spTgt spid="185"/>
                                        </p:tgtEl>
                                        <p:attrNameLst>
                                          <p:attrName>style.visibility</p:attrName>
                                        </p:attrNameLst>
                                      </p:cBhvr>
                                      <p:to>
                                        <p:strVal val="visible"/>
                                      </p:to>
                                    </p:set>
                                    <p:animEffect transition="in" filter="wipe(down)">
                                      <p:cBhvr>
                                        <p:cTn id="88" dur="75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70" grpId="0"/>
      <p:bldP spid="92" grpId="0" animBg="1"/>
      <p:bldP spid="128" grpId="0"/>
      <p:bldP spid="130" grpId="0"/>
      <p:bldP spid="131" grpId="0"/>
      <p:bldP spid="16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Metin kutusu 55">
            <a:extLst>
              <a:ext uri="{FF2B5EF4-FFF2-40B4-BE49-F238E27FC236}">
                <a16:creationId xmlns:a16="http://schemas.microsoft.com/office/drawing/2014/main" id="{C902D8D0-8826-48A8-8514-8E73C7ADF183}"/>
              </a:ext>
            </a:extLst>
          </p:cNvPr>
          <p:cNvSpPr txBox="1"/>
          <p:nvPr/>
        </p:nvSpPr>
        <p:spPr>
          <a:xfrm>
            <a:off x="570496" y="1524988"/>
            <a:ext cx="897451"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p:sp>
        <p:nvSpPr>
          <p:cNvPr id="8" name="Çift Köşeli Ayraç 7">
            <a:extLst>
              <a:ext uri="{FF2B5EF4-FFF2-40B4-BE49-F238E27FC236}">
                <a16:creationId xmlns:a16="http://schemas.microsoft.com/office/drawing/2014/main" id="{F2284818-2CAB-463E-B196-5F70C64C112C}"/>
              </a:ext>
            </a:extLst>
          </p:cNvPr>
          <p:cNvSpPr/>
          <p:nvPr/>
        </p:nvSpPr>
        <p:spPr>
          <a:xfrm>
            <a:off x="1467948" y="857725"/>
            <a:ext cx="4953866" cy="2032676"/>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aphicFrame>
        <p:nvGraphicFramePr>
          <p:cNvPr id="57" name="Tablo 6">
            <a:extLst>
              <a:ext uri="{FF2B5EF4-FFF2-40B4-BE49-F238E27FC236}">
                <a16:creationId xmlns:a16="http://schemas.microsoft.com/office/drawing/2014/main" id="{C887E5C2-E475-4F23-9C5D-B7B01C9C0D67}"/>
              </a:ext>
            </a:extLst>
          </p:cNvPr>
          <p:cNvGraphicFramePr>
            <a:graphicFrameLocks noGrp="1"/>
          </p:cNvGraphicFramePr>
          <p:nvPr>
            <p:extLst>
              <p:ext uri="{D42A27DB-BD31-4B8C-83A1-F6EECF244321}">
                <p14:modId xmlns:p14="http://schemas.microsoft.com/office/powerpoint/2010/main" val="853516108"/>
              </p:ext>
            </p:extLst>
          </p:nvPr>
        </p:nvGraphicFramePr>
        <p:xfrm>
          <a:off x="1705689" y="990807"/>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35437040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928162682"/>
                  </a:ext>
                </a:extLst>
              </a:tr>
            </a:tbl>
          </a:graphicData>
        </a:graphic>
      </p:graphicFrame>
      <p:sp>
        <p:nvSpPr>
          <p:cNvPr id="58" name="Çarpım İşareti 57">
            <a:extLst>
              <a:ext uri="{FF2B5EF4-FFF2-40B4-BE49-F238E27FC236}">
                <a16:creationId xmlns:a16="http://schemas.microsoft.com/office/drawing/2014/main" id="{AC3DEC02-D6BA-4A70-9D2D-03B37240F149}"/>
              </a:ext>
            </a:extLst>
          </p:cNvPr>
          <p:cNvSpPr/>
          <p:nvPr/>
        </p:nvSpPr>
        <p:spPr>
          <a:xfrm>
            <a:off x="2853150" y="1311940"/>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59" name="Tablo 6">
            <a:extLst>
              <a:ext uri="{FF2B5EF4-FFF2-40B4-BE49-F238E27FC236}">
                <a16:creationId xmlns:a16="http://schemas.microsoft.com/office/drawing/2014/main" id="{6D5E0CF8-5C97-4D6F-A1A6-D3F0E5484B74}"/>
              </a:ext>
            </a:extLst>
          </p:cNvPr>
          <p:cNvGraphicFramePr>
            <a:graphicFrameLocks noGrp="1"/>
          </p:cNvGraphicFramePr>
          <p:nvPr>
            <p:extLst>
              <p:ext uri="{D42A27DB-BD31-4B8C-83A1-F6EECF244321}">
                <p14:modId xmlns:p14="http://schemas.microsoft.com/office/powerpoint/2010/main" val="3608973137"/>
              </p:ext>
            </p:extLst>
          </p:nvPr>
        </p:nvGraphicFramePr>
        <p:xfrm>
          <a:off x="3372292" y="999413"/>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080056620"/>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1849425632"/>
                  </a:ext>
                </a:extLst>
              </a:tr>
            </a:tbl>
          </a:graphicData>
        </a:graphic>
      </p:graphicFrame>
      <p:sp>
        <p:nvSpPr>
          <p:cNvPr id="9" name="Dikdörtgen 8">
            <a:extLst>
              <a:ext uri="{FF2B5EF4-FFF2-40B4-BE49-F238E27FC236}">
                <a16:creationId xmlns:a16="http://schemas.microsoft.com/office/drawing/2014/main" id="{B78594F0-651D-4F07-B49C-8B2CCA357B89}"/>
              </a:ext>
            </a:extLst>
          </p:cNvPr>
          <p:cNvSpPr/>
          <p:nvPr/>
        </p:nvSpPr>
        <p:spPr>
          <a:xfrm>
            <a:off x="1584815" y="2211129"/>
            <a:ext cx="2956867" cy="457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8B2670DF-9408-4FEF-95E0-F3B2CBA1C0A7}"/>
                  </a:ext>
                </a:extLst>
              </p:cNvPr>
              <p:cNvSpPr txBox="1"/>
              <p:nvPr/>
            </p:nvSpPr>
            <p:spPr>
              <a:xfrm>
                <a:off x="2679481" y="2243694"/>
                <a:ext cx="862012" cy="614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tr-TR" sz="2800" b="1" i="1" dirty="0" smtClean="0">
                              <a:solidFill>
                                <a:schemeClr val="bg1"/>
                              </a:solidFill>
                              <a:latin typeface="Cambria Math" panose="02040503050406030204" pitchFamily="18" charset="0"/>
                            </a:rPr>
                          </m:ctrlPr>
                        </m:radPr>
                        <m:deg/>
                        <m:e>
                          <m:sSub>
                            <m:sSubPr>
                              <m:ctrlPr>
                                <a:rPr lang="tr-TR" sz="2800" b="1" i="1" dirty="0" smtClean="0">
                                  <a:solidFill>
                                    <a:schemeClr val="bg1"/>
                                  </a:solidFill>
                                  <a:latin typeface="Cambria Math" panose="02040503050406030204" pitchFamily="18" charset="0"/>
                                </a:rPr>
                              </m:ctrlPr>
                            </m:sSubPr>
                            <m:e>
                              <m:r>
                                <a:rPr lang="tr-TR" sz="2800" b="1" i="1" dirty="0" smtClean="0">
                                  <a:solidFill>
                                    <a:schemeClr val="bg1"/>
                                  </a:solidFill>
                                  <a:latin typeface="Cambria Math" panose="02040503050406030204" pitchFamily="18" charset="0"/>
                                </a:rPr>
                                <m:t>𝒅</m:t>
                              </m:r>
                            </m:e>
                            <m:sub>
                              <m:r>
                                <a:rPr lang="tr-TR" sz="2800" b="1" i="1" dirty="0" smtClean="0">
                                  <a:solidFill>
                                    <a:schemeClr val="bg1"/>
                                  </a:solidFill>
                                  <a:latin typeface="Cambria Math" panose="02040503050406030204" pitchFamily="18" charset="0"/>
                                </a:rPr>
                                <m:t>𝒌</m:t>
                              </m:r>
                            </m:sub>
                          </m:sSub>
                        </m:e>
                      </m:rad>
                    </m:oMath>
                  </m:oMathPara>
                </a14:m>
                <a:endParaRPr lang="tr-TR" sz="2800" dirty="0"/>
              </a:p>
            </p:txBody>
          </p:sp>
        </mc:Choice>
        <mc:Fallback xmlns="">
          <p:sp>
            <p:nvSpPr>
              <p:cNvPr id="61" name="Metin kutusu 60">
                <a:extLst>
                  <a:ext uri="{FF2B5EF4-FFF2-40B4-BE49-F238E27FC236}">
                    <a16:creationId xmlns:a16="http://schemas.microsoft.com/office/drawing/2014/main" id="{8B2670DF-9408-4FEF-95E0-F3B2CBA1C0A7}"/>
                  </a:ext>
                </a:extLst>
              </p:cNvPr>
              <p:cNvSpPr txBox="1">
                <a:spLocks noRot="1" noChangeAspect="1" noMove="1" noResize="1" noEditPoints="1" noAdjustHandles="1" noChangeArrowheads="1" noChangeShapeType="1" noTextEdit="1"/>
              </p:cNvSpPr>
              <p:nvPr/>
            </p:nvSpPr>
            <p:spPr>
              <a:xfrm>
                <a:off x="2679481" y="2243694"/>
                <a:ext cx="862012" cy="614142"/>
              </a:xfrm>
              <a:prstGeom prst="rect">
                <a:avLst/>
              </a:prstGeom>
              <a:blipFill>
                <a:blip r:embed="rId3"/>
                <a:stretch>
                  <a:fillRect/>
                </a:stretch>
              </a:blipFill>
            </p:spPr>
            <p:txBody>
              <a:bodyPr/>
              <a:lstStyle/>
              <a:p>
                <a:r>
                  <a:rPr lang="tr-TR">
                    <a:noFill/>
                  </a:rPr>
                  <a:t> </a:t>
                </a:r>
              </a:p>
            </p:txBody>
          </p:sp>
        </mc:Fallback>
      </mc:AlternateContent>
      <p:graphicFrame>
        <p:nvGraphicFramePr>
          <p:cNvPr id="62" name="Tablo 6">
            <a:extLst>
              <a:ext uri="{FF2B5EF4-FFF2-40B4-BE49-F238E27FC236}">
                <a16:creationId xmlns:a16="http://schemas.microsoft.com/office/drawing/2014/main" id="{B953FB68-5270-4B95-85F0-EC1B44199B01}"/>
              </a:ext>
            </a:extLst>
          </p:cNvPr>
          <p:cNvGraphicFramePr>
            <a:graphicFrameLocks noGrp="1"/>
          </p:cNvGraphicFramePr>
          <p:nvPr>
            <p:extLst>
              <p:ext uri="{D42A27DB-BD31-4B8C-83A1-F6EECF244321}">
                <p14:modId xmlns:p14="http://schemas.microsoft.com/office/powerpoint/2010/main" val="1112938524"/>
              </p:ext>
            </p:extLst>
          </p:nvPr>
        </p:nvGraphicFramePr>
        <p:xfrm>
          <a:off x="9530099" y="1408984"/>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43247849"/>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AB41ECD3-FCAF-42AE-84CF-0EE9EEECD8B0}"/>
                  </a:ext>
                </a:extLst>
              </p:cNvPr>
              <p:cNvSpPr txBox="1"/>
              <p:nvPr/>
            </p:nvSpPr>
            <p:spPr>
              <a:xfrm>
                <a:off x="1640775" y="38860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DFC0F3"/>
                          </a:solidFill>
                          <a:latin typeface="Cambria Math" panose="02040503050406030204" pitchFamily="18" charset="0"/>
                        </a:rPr>
                        <m:t>𝐐</m:t>
                      </m:r>
                    </m:oMath>
                  </m:oMathPara>
                </a14:m>
                <a:endParaRPr lang="tr-TR" sz="2000" b="1" dirty="0">
                  <a:solidFill>
                    <a:srgbClr val="DFC0F3"/>
                  </a:solidFill>
                  <a:latin typeface="Bahnschrift SemiLight Condensed" panose="020B0502040204020203" pitchFamily="34" charset="0"/>
                </a:endParaRPr>
              </a:p>
            </p:txBody>
          </p:sp>
        </mc:Choice>
        <mc:Fallback xmlns="">
          <p:sp>
            <p:nvSpPr>
              <p:cNvPr id="64" name="Metin kutusu 63">
                <a:extLst>
                  <a:ext uri="{FF2B5EF4-FFF2-40B4-BE49-F238E27FC236}">
                    <a16:creationId xmlns:a16="http://schemas.microsoft.com/office/drawing/2014/main" id="{AB41ECD3-FCAF-42AE-84CF-0EE9EEECD8B0}"/>
                  </a:ext>
                </a:extLst>
              </p:cNvPr>
              <p:cNvSpPr txBox="1">
                <a:spLocks noRot="1" noChangeAspect="1" noMove="1" noResize="1" noEditPoints="1" noAdjustHandles="1" noChangeArrowheads="1" noChangeShapeType="1" noTextEdit="1"/>
              </p:cNvSpPr>
              <p:nvPr/>
            </p:nvSpPr>
            <p:spPr>
              <a:xfrm>
                <a:off x="1640775" y="388609"/>
                <a:ext cx="1231428"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3FED42CB-97F1-4896-B139-6D414ADFF06C}"/>
                  </a:ext>
                </a:extLst>
              </p:cNvPr>
              <p:cNvSpPr txBox="1"/>
              <p:nvPr/>
            </p:nvSpPr>
            <p:spPr>
              <a:xfrm>
                <a:off x="3372292" y="405900"/>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FBC02D"/>
                              </a:solidFill>
                              <a:latin typeface="Cambria Math" panose="02040503050406030204" pitchFamily="18" charset="0"/>
                            </a:rPr>
                          </m:ctrlPr>
                        </m:sSupPr>
                        <m:e>
                          <m:r>
                            <a:rPr lang="tr-TR" sz="2000" b="1" i="0" smtClean="0">
                              <a:solidFill>
                                <a:srgbClr val="FBC02D"/>
                              </a:solidFill>
                              <a:latin typeface="Cambria Math" panose="02040503050406030204" pitchFamily="18" charset="0"/>
                            </a:rPr>
                            <m:t>𝐊</m:t>
                          </m:r>
                        </m:e>
                        <m:sup>
                          <m:r>
                            <a:rPr lang="tr-TR" sz="2000" b="1" i="0" smtClean="0">
                              <a:solidFill>
                                <a:srgbClr val="FBC02D"/>
                              </a:solidFill>
                              <a:latin typeface="Cambria Math" panose="02040503050406030204" pitchFamily="18" charset="0"/>
                            </a:rPr>
                            <m:t>𝐓</m:t>
                          </m:r>
                        </m:sup>
                      </m:sSup>
                    </m:oMath>
                  </m:oMathPara>
                </a14:m>
                <a:endParaRPr lang="tr-TR" sz="2000" b="1" dirty="0">
                  <a:solidFill>
                    <a:srgbClr val="FBC02D"/>
                  </a:solidFill>
                  <a:latin typeface="Bahnschrift SemiLight Condensed" panose="020B0502040204020203" pitchFamily="34" charset="0"/>
                </a:endParaRPr>
              </a:p>
            </p:txBody>
          </p:sp>
        </mc:Choice>
        <mc:Fallback xmlns="">
          <p:sp>
            <p:nvSpPr>
              <p:cNvPr id="65" name="Metin kutusu 64">
                <a:extLst>
                  <a:ext uri="{FF2B5EF4-FFF2-40B4-BE49-F238E27FC236}">
                    <a16:creationId xmlns:a16="http://schemas.microsoft.com/office/drawing/2014/main" id="{3FED42CB-97F1-4896-B139-6D414ADFF06C}"/>
                  </a:ext>
                </a:extLst>
              </p:cNvPr>
              <p:cNvSpPr txBox="1">
                <a:spLocks noRot="1" noChangeAspect="1" noMove="1" noResize="1" noEditPoints="1" noAdjustHandles="1" noChangeArrowheads="1" noChangeShapeType="1" noTextEdit="1"/>
              </p:cNvSpPr>
              <p:nvPr/>
            </p:nvSpPr>
            <p:spPr>
              <a:xfrm>
                <a:off x="3372292" y="405900"/>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163B037C-2C71-48AB-89E4-6D59396241C7}"/>
                  </a:ext>
                </a:extLst>
              </p:cNvPr>
              <p:cNvSpPr txBox="1"/>
              <p:nvPr/>
            </p:nvSpPr>
            <p:spPr>
              <a:xfrm>
                <a:off x="9465185" y="245864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00B0F0"/>
                          </a:solidFill>
                          <a:latin typeface="Cambria Math" panose="02040503050406030204" pitchFamily="18" charset="0"/>
                        </a:rPr>
                        <m:t>𝐕</m:t>
                      </m:r>
                    </m:oMath>
                  </m:oMathPara>
                </a14:m>
                <a:endParaRPr lang="tr-TR" sz="2000" b="1" dirty="0">
                  <a:solidFill>
                    <a:srgbClr val="00B0F0"/>
                  </a:solidFill>
                  <a:latin typeface="Bahnschrift SemiLight Condensed" panose="020B0502040204020203" pitchFamily="34" charset="0"/>
                </a:endParaRPr>
              </a:p>
            </p:txBody>
          </p:sp>
        </mc:Choice>
        <mc:Fallback xmlns="">
          <p:sp>
            <p:nvSpPr>
              <p:cNvPr id="66" name="Metin kutusu 65">
                <a:extLst>
                  <a:ext uri="{FF2B5EF4-FFF2-40B4-BE49-F238E27FC236}">
                    <a16:creationId xmlns:a16="http://schemas.microsoft.com/office/drawing/2014/main" id="{163B037C-2C71-48AB-89E4-6D59396241C7}"/>
                  </a:ext>
                </a:extLst>
              </p:cNvPr>
              <p:cNvSpPr txBox="1">
                <a:spLocks noRot="1" noChangeAspect="1" noMove="1" noResize="1" noEditPoints="1" noAdjustHandles="1" noChangeArrowheads="1" noChangeShapeType="1" noTextEdit="1"/>
              </p:cNvSpPr>
              <p:nvPr/>
            </p:nvSpPr>
            <p:spPr>
              <a:xfrm>
                <a:off x="9465185" y="2458642"/>
                <a:ext cx="1231428" cy="473281"/>
              </a:xfrm>
              <a:prstGeom prst="rect">
                <a:avLst/>
              </a:prstGeom>
              <a:blipFill>
                <a:blip r:embed="rId6"/>
                <a:stretch>
                  <a:fillRect/>
                </a:stretch>
              </a:blipFill>
            </p:spPr>
            <p:txBody>
              <a:bodyPr/>
              <a:lstStyle/>
              <a:p>
                <a:r>
                  <a:rPr lang="tr-TR">
                    <a:noFill/>
                  </a:rPr>
                  <a:t> </a:t>
                </a:r>
              </a:p>
            </p:txBody>
          </p:sp>
        </mc:Fallback>
      </mc:AlternateContent>
      <p:sp>
        <p:nvSpPr>
          <p:cNvPr id="68" name="Eşittir 67">
            <a:extLst>
              <a:ext uri="{FF2B5EF4-FFF2-40B4-BE49-F238E27FC236}">
                <a16:creationId xmlns:a16="http://schemas.microsoft.com/office/drawing/2014/main" id="{BF0AD4B2-6FB5-4588-94D7-D2FE24420B2B}"/>
              </a:ext>
            </a:extLst>
          </p:cNvPr>
          <p:cNvSpPr/>
          <p:nvPr/>
        </p:nvSpPr>
        <p:spPr>
          <a:xfrm>
            <a:off x="6765530" y="1747202"/>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71" name="Tablo 6">
            <a:extLst>
              <a:ext uri="{FF2B5EF4-FFF2-40B4-BE49-F238E27FC236}">
                <a16:creationId xmlns:a16="http://schemas.microsoft.com/office/drawing/2014/main" id="{5539F7F8-4E01-4F47-A45F-0AEABA1FAB64}"/>
              </a:ext>
            </a:extLst>
          </p:cNvPr>
          <p:cNvGraphicFramePr>
            <a:graphicFrameLocks noGrp="1"/>
          </p:cNvGraphicFramePr>
          <p:nvPr>
            <p:extLst>
              <p:ext uri="{D42A27DB-BD31-4B8C-83A1-F6EECF244321}">
                <p14:modId xmlns:p14="http://schemas.microsoft.com/office/powerpoint/2010/main" val="946816740"/>
              </p:ext>
            </p:extLst>
          </p:nvPr>
        </p:nvGraphicFramePr>
        <p:xfrm>
          <a:off x="7453373" y="5189206"/>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1383303914"/>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sp>
        <p:nvSpPr>
          <p:cNvPr id="60" name="Metin kutusu 59">
            <a:extLst>
              <a:ext uri="{FF2B5EF4-FFF2-40B4-BE49-F238E27FC236}">
                <a16:creationId xmlns:a16="http://schemas.microsoft.com/office/drawing/2014/main" id="{055DB37C-BC72-4823-BE9F-84DEDC85DD7F}"/>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Decoder</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Masked</a:t>
            </a:r>
            <a:r>
              <a:rPr lang="tr-TR" sz="2000" b="1" dirty="0">
                <a:solidFill>
                  <a:srgbClr val="002060"/>
                </a:solidFill>
                <a:latin typeface="Bahnschrift SemiLight Condensed" panose="020B0502040204020203" pitchFamily="34" charset="0"/>
              </a:rPr>
              <a:t>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aphicFrame>
        <p:nvGraphicFramePr>
          <p:cNvPr id="63" name="Tablo 6">
            <a:extLst>
              <a:ext uri="{FF2B5EF4-FFF2-40B4-BE49-F238E27FC236}">
                <a16:creationId xmlns:a16="http://schemas.microsoft.com/office/drawing/2014/main" id="{09B12BA4-28CE-448C-8CEA-B0D0AF03CFB3}"/>
              </a:ext>
            </a:extLst>
          </p:cNvPr>
          <p:cNvGraphicFramePr>
            <a:graphicFrameLocks noGrp="1"/>
          </p:cNvGraphicFramePr>
          <p:nvPr>
            <p:extLst>
              <p:ext uri="{D42A27DB-BD31-4B8C-83A1-F6EECF244321}">
                <p14:modId xmlns:p14="http://schemas.microsoft.com/office/powerpoint/2010/main" val="3248477104"/>
              </p:ext>
            </p:extLst>
          </p:nvPr>
        </p:nvGraphicFramePr>
        <p:xfrm>
          <a:off x="2456601" y="3545469"/>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sz="1600" b="1"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74656550"/>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08277806"/>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213044023"/>
                  </a:ext>
                </a:extLst>
              </a:tr>
            </a:tbl>
          </a:graphicData>
        </a:graphic>
      </p:graphicFrame>
      <p:sp>
        <p:nvSpPr>
          <p:cNvPr id="70" name="Metin kutusu 69">
            <a:extLst>
              <a:ext uri="{FF2B5EF4-FFF2-40B4-BE49-F238E27FC236}">
                <a16:creationId xmlns:a16="http://schemas.microsoft.com/office/drawing/2014/main" id="{36E1B7A3-2A0E-409E-A198-FA443568CE08}"/>
              </a:ext>
            </a:extLst>
          </p:cNvPr>
          <p:cNvSpPr txBox="1"/>
          <p:nvPr/>
        </p:nvSpPr>
        <p:spPr>
          <a:xfrm>
            <a:off x="570497" y="3678903"/>
            <a:ext cx="1887814" cy="834731"/>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r">
              <a:lnSpc>
                <a:spcPct val="100000"/>
              </a:lnSpc>
              <a:spcBef>
                <a:spcPts val="0"/>
              </a:spcBef>
            </a:pPr>
            <a:r>
              <a:rPr lang="tr-TR" sz="2000" b="1" dirty="0" err="1">
                <a:solidFill>
                  <a:schemeClr val="bg1"/>
                </a:solidFill>
                <a:latin typeface="Bahnschrift SemiLight Condensed" panose="020B0502040204020203" pitchFamily="34" charset="0"/>
              </a:rPr>
              <a:t>Decoder</a:t>
            </a:r>
            <a:r>
              <a:rPr lang="tr-TR" sz="2000" b="1" dirty="0">
                <a:solidFill>
                  <a:schemeClr val="bg1"/>
                </a:solidFill>
                <a:latin typeface="Bahnschrift SemiLight Condensed" panose="020B0502040204020203" pitchFamily="34" charset="0"/>
              </a:rPr>
              <a:t> of</a:t>
            </a:r>
          </a:p>
          <a:p>
            <a:pPr algn="r">
              <a:lnSpc>
                <a:spcPct val="100000"/>
              </a:lnSpc>
              <a:spcBef>
                <a:spcPts val="0"/>
              </a:spcBef>
            </a:pPr>
            <a:r>
              <a:rPr lang="tr-TR" sz="2000" b="1" dirty="0" err="1">
                <a:solidFill>
                  <a:schemeClr val="bg1"/>
                </a:solidFill>
                <a:latin typeface="Bahnschrift SemiLight Condensed" panose="020B0502040204020203" pitchFamily="34" charset="0"/>
              </a:rPr>
              <a:t>Weights</a:t>
            </a:r>
            <a:r>
              <a:rPr lang="tr-TR" sz="2000" b="1" dirty="0">
                <a:solidFill>
                  <a:schemeClr val="bg1"/>
                </a:solidFill>
                <a:latin typeface="Bahnschrift SemiLight Condensed" panose="020B0502040204020203" pitchFamily="34" charset="0"/>
              </a:rPr>
              <a:t> of </a:t>
            </a:r>
            <a:r>
              <a:rPr lang="tr-TR" sz="2000" b="1" dirty="0" err="1">
                <a:solidFill>
                  <a:schemeClr val="bg1"/>
                </a:solidFill>
                <a:latin typeface="Bahnschrift SemiLight Condensed" panose="020B0502040204020203" pitchFamily="34" charset="0"/>
              </a:rPr>
              <a:t>Attention</a:t>
            </a:r>
            <a:endParaRPr lang="tr-TR" sz="2000" b="1" dirty="0">
              <a:solidFill>
                <a:srgbClr val="00E0F0"/>
              </a:solidFill>
              <a:latin typeface="Bahnschrift SemiLight Condensed" panose="020B0502040204020203" pitchFamily="34" charset="0"/>
            </a:endParaRPr>
          </a:p>
        </p:txBody>
      </p:sp>
      <p:sp>
        <p:nvSpPr>
          <p:cNvPr id="6" name="Sol Ayraç 5">
            <a:extLst>
              <a:ext uri="{FF2B5EF4-FFF2-40B4-BE49-F238E27FC236}">
                <a16:creationId xmlns:a16="http://schemas.microsoft.com/office/drawing/2014/main" id="{3C2866C1-AEDA-4DFB-99CD-CE7BE3DEB4A4}"/>
              </a:ext>
            </a:extLst>
          </p:cNvPr>
          <p:cNvSpPr/>
          <p:nvPr/>
        </p:nvSpPr>
        <p:spPr>
          <a:xfrm rot="16200000">
            <a:off x="2894472" y="1901741"/>
            <a:ext cx="225859" cy="2603425"/>
          </a:xfrm>
          <a:prstGeom prst="leftBrace">
            <a:avLst>
              <a:gd name="adj1" fmla="val 74511"/>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dirty="0"/>
          </a:p>
        </p:txBody>
      </p:sp>
      <p:sp>
        <p:nvSpPr>
          <p:cNvPr id="73" name="Artı İşareti 72">
            <a:extLst>
              <a:ext uri="{FF2B5EF4-FFF2-40B4-BE49-F238E27FC236}">
                <a16:creationId xmlns:a16="http://schemas.microsoft.com/office/drawing/2014/main" id="{4CFBD99C-8B1C-4D47-B17C-1A7DDE6675D0}"/>
              </a:ext>
            </a:extLst>
          </p:cNvPr>
          <p:cNvSpPr/>
          <p:nvPr/>
        </p:nvSpPr>
        <p:spPr>
          <a:xfrm>
            <a:off x="4568973" y="1987774"/>
            <a:ext cx="492428" cy="492428"/>
          </a:xfrm>
          <a:prstGeom prst="mathPlus">
            <a:avLst>
              <a:gd name="adj1" fmla="val 128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74" name="Tablo 6">
            <a:extLst>
              <a:ext uri="{FF2B5EF4-FFF2-40B4-BE49-F238E27FC236}">
                <a16:creationId xmlns:a16="http://schemas.microsoft.com/office/drawing/2014/main" id="{E253671D-BABD-470D-94C4-C8FAF64C2747}"/>
              </a:ext>
            </a:extLst>
          </p:cNvPr>
          <p:cNvGraphicFramePr>
            <a:graphicFrameLocks noGrp="1"/>
          </p:cNvGraphicFramePr>
          <p:nvPr>
            <p:extLst>
              <p:ext uri="{D42A27DB-BD31-4B8C-83A1-F6EECF244321}">
                <p14:modId xmlns:p14="http://schemas.microsoft.com/office/powerpoint/2010/main" val="1689397845"/>
              </p:ext>
            </p:extLst>
          </p:nvPr>
        </p:nvGraphicFramePr>
        <p:xfrm>
          <a:off x="5088691" y="1660329"/>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sz="1050" dirty="0">
                          <a:solidFill>
                            <a:schemeClr val="bg1"/>
                          </a:solidFill>
                        </a:rPr>
                        <a:t>-</a:t>
                      </a:r>
                      <a:r>
                        <a:rPr lang="tr-TR" sz="1050" dirty="0" err="1">
                          <a:solidFill>
                            <a:schemeClr val="bg1"/>
                          </a:solidFill>
                        </a:rPr>
                        <a:t>inf</a:t>
                      </a:r>
                      <a:endParaRPr lang="tr-TR" sz="105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050" dirty="0">
                          <a:solidFill>
                            <a:schemeClr val="bg1"/>
                          </a:solidFill>
                        </a:rPr>
                        <a:t>-</a:t>
                      </a:r>
                      <a:r>
                        <a:rPr lang="tr-TR" sz="1050" kern="1200" dirty="0" err="1">
                          <a:solidFill>
                            <a:schemeClr val="bg1"/>
                          </a:solidFill>
                          <a:latin typeface="+mn-lt"/>
                          <a:ea typeface="+mn-ea"/>
                          <a:cs typeface="+mn-cs"/>
                        </a:rPr>
                        <a:t>inf</a:t>
                      </a:r>
                      <a:endParaRPr lang="tr-TR" sz="105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extLst>
                  <a:ext uri="{0D108BD9-81ED-4DB2-BD59-A6C34878D82A}">
                    <a16:rowId xmlns:a16="http://schemas.microsoft.com/office/drawing/2014/main" val="2874656550"/>
                  </a:ext>
                </a:extLst>
              </a:tr>
              <a:tr h="367200">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050" kern="1200" dirty="0">
                          <a:solidFill>
                            <a:schemeClr val="bg1"/>
                          </a:solidFill>
                          <a:latin typeface="+mn-lt"/>
                          <a:ea typeface="+mn-ea"/>
                          <a:cs typeface="+mn-cs"/>
                        </a:rPr>
                        <a:t>-</a:t>
                      </a:r>
                      <a:r>
                        <a:rPr lang="tr-TR" sz="1050" kern="1200" dirty="0" err="1">
                          <a:solidFill>
                            <a:schemeClr val="bg1"/>
                          </a:solidFill>
                          <a:latin typeface="+mn-lt"/>
                          <a:ea typeface="+mn-ea"/>
                          <a:cs typeface="+mn-cs"/>
                        </a:rPr>
                        <a:t>inf</a:t>
                      </a:r>
                      <a:endParaRPr lang="tr-TR" sz="105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extLst>
                  <a:ext uri="{0D108BD9-81ED-4DB2-BD59-A6C34878D82A}">
                    <a16:rowId xmlns:a16="http://schemas.microsoft.com/office/drawing/2014/main" val="4108277806"/>
                  </a:ext>
                </a:extLst>
              </a:tr>
              <a:tr h="367200">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extLst>
                  <a:ext uri="{0D108BD9-81ED-4DB2-BD59-A6C34878D82A}">
                    <a16:rowId xmlns:a16="http://schemas.microsoft.com/office/drawing/2014/main" val="3213044023"/>
                  </a:ext>
                </a:extLst>
              </a:tr>
            </a:tbl>
          </a:graphicData>
        </a:graphic>
      </p:graphicFrame>
      <p:sp>
        <p:nvSpPr>
          <p:cNvPr id="76" name="Metin kutusu 75">
            <a:extLst>
              <a:ext uri="{FF2B5EF4-FFF2-40B4-BE49-F238E27FC236}">
                <a16:creationId xmlns:a16="http://schemas.microsoft.com/office/drawing/2014/main" id="{23756B96-08BE-45C7-A2A0-6ABBF76AB419}"/>
              </a:ext>
            </a:extLst>
          </p:cNvPr>
          <p:cNvSpPr txBox="1"/>
          <p:nvPr/>
        </p:nvSpPr>
        <p:spPr>
          <a:xfrm>
            <a:off x="4786742" y="987461"/>
            <a:ext cx="1635071" cy="712731"/>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2000" b="1" dirty="0" err="1">
                <a:solidFill>
                  <a:schemeClr val="bg1"/>
                </a:solidFill>
                <a:latin typeface="Bahnschrift SemiLight Condensed" panose="020B0502040204020203" pitchFamily="34" charset="0"/>
              </a:rPr>
              <a:t>Feed-Forward</a:t>
            </a:r>
            <a:r>
              <a:rPr lang="tr-TR" sz="2000" b="1" dirty="0">
                <a:solidFill>
                  <a:schemeClr val="bg1"/>
                </a:solidFill>
                <a:latin typeface="Bahnschrift SemiLight Condensed" panose="020B0502040204020203" pitchFamily="34" charset="0"/>
              </a:rPr>
              <a:t> Mask</a:t>
            </a:r>
            <a:endParaRPr lang="tr-TR" sz="2000" b="1" dirty="0">
              <a:solidFill>
                <a:srgbClr val="00E0F0"/>
              </a:solidFill>
              <a:latin typeface="Bahnschrift SemiLight Condensed" panose="020B0502040204020203" pitchFamily="34" charset="0"/>
            </a:endParaRPr>
          </a:p>
        </p:txBody>
      </p:sp>
      <p:graphicFrame>
        <p:nvGraphicFramePr>
          <p:cNvPr id="79" name="Tablo 6">
            <a:extLst>
              <a:ext uri="{FF2B5EF4-FFF2-40B4-BE49-F238E27FC236}">
                <a16:creationId xmlns:a16="http://schemas.microsoft.com/office/drawing/2014/main" id="{71FBD83D-C896-4FDB-B635-D01D544636F0}"/>
              </a:ext>
            </a:extLst>
          </p:cNvPr>
          <p:cNvGraphicFramePr>
            <a:graphicFrameLocks noGrp="1"/>
          </p:cNvGraphicFramePr>
          <p:nvPr>
            <p:extLst>
              <p:ext uri="{D42A27DB-BD31-4B8C-83A1-F6EECF244321}">
                <p14:modId xmlns:p14="http://schemas.microsoft.com/office/powerpoint/2010/main" val="2846855608"/>
              </p:ext>
            </p:extLst>
          </p:nvPr>
        </p:nvGraphicFramePr>
        <p:xfrm>
          <a:off x="7531990" y="1408984"/>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sz="1600" b="1"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74656550"/>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08277806"/>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213044023"/>
                  </a:ext>
                </a:extLst>
              </a:tr>
            </a:tbl>
          </a:graphicData>
        </a:graphic>
      </p:graphicFrame>
      <p:sp>
        <p:nvSpPr>
          <p:cNvPr id="81" name="Sol Ayraç 80">
            <a:extLst>
              <a:ext uri="{FF2B5EF4-FFF2-40B4-BE49-F238E27FC236}">
                <a16:creationId xmlns:a16="http://schemas.microsoft.com/office/drawing/2014/main" id="{48441B99-8D9C-4491-AFEB-6C9ADA72C077}"/>
              </a:ext>
            </a:extLst>
          </p:cNvPr>
          <p:cNvSpPr/>
          <p:nvPr/>
        </p:nvSpPr>
        <p:spPr>
          <a:xfrm rot="16200000">
            <a:off x="4210517" y="3009310"/>
            <a:ext cx="225859" cy="3733690"/>
          </a:xfrm>
          <a:prstGeom prst="leftBrace">
            <a:avLst>
              <a:gd name="adj1" fmla="val 74511"/>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dirty="0"/>
          </a:p>
        </p:txBody>
      </p:sp>
      <p:graphicFrame>
        <p:nvGraphicFramePr>
          <p:cNvPr id="82" name="Tablo 6">
            <a:extLst>
              <a:ext uri="{FF2B5EF4-FFF2-40B4-BE49-F238E27FC236}">
                <a16:creationId xmlns:a16="http://schemas.microsoft.com/office/drawing/2014/main" id="{36522828-BE8A-43A2-BDF1-4E5E6AA5464C}"/>
              </a:ext>
            </a:extLst>
          </p:cNvPr>
          <p:cNvGraphicFramePr>
            <a:graphicFrameLocks noGrp="1"/>
          </p:cNvGraphicFramePr>
          <p:nvPr>
            <p:extLst>
              <p:ext uri="{D42A27DB-BD31-4B8C-83A1-F6EECF244321}">
                <p14:modId xmlns:p14="http://schemas.microsoft.com/office/powerpoint/2010/main" val="3271777307"/>
              </p:ext>
            </p:extLst>
          </p:nvPr>
        </p:nvGraphicFramePr>
        <p:xfrm>
          <a:off x="3772646" y="5189207"/>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sz="1600" b="1"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74656550"/>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08277806"/>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213044023"/>
                  </a:ext>
                </a:extLst>
              </a:tr>
            </a:tbl>
          </a:graphicData>
        </a:graphic>
      </p:graphicFrame>
      <p:sp>
        <p:nvSpPr>
          <p:cNvPr id="83" name="Çarpım İşareti 82">
            <a:extLst>
              <a:ext uri="{FF2B5EF4-FFF2-40B4-BE49-F238E27FC236}">
                <a16:creationId xmlns:a16="http://schemas.microsoft.com/office/drawing/2014/main" id="{B4FFB5CF-6AE4-4C9A-A972-627900DC67DF}"/>
              </a:ext>
            </a:extLst>
          </p:cNvPr>
          <p:cNvSpPr/>
          <p:nvPr/>
        </p:nvSpPr>
        <p:spPr>
          <a:xfrm>
            <a:off x="8845204" y="1717383"/>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5" name="Eşittir 84">
            <a:extLst>
              <a:ext uri="{FF2B5EF4-FFF2-40B4-BE49-F238E27FC236}">
                <a16:creationId xmlns:a16="http://schemas.microsoft.com/office/drawing/2014/main" id="{8DD4B3E3-ECA5-435A-AFE5-642580B84012}"/>
              </a:ext>
            </a:extLst>
          </p:cNvPr>
          <p:cNvSpPr/>
          <p:nvPr/>
        </p:nvSpPr>
        <p:spPr>
          <a:xfrm>
            <a:off x="6765529" y="5527424"/>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mc:AlternateContent xmlns:mc="http://schemas.openxmlformats.org/markup-compatibility/2006" xmlns:a14="http://schemas.microsoft.com/office/drawing/2010/main">
        <mc:Choice Requires="a14">
          <p:sp>
            <p:nvSpPr>
              <p:cNvPr id="88" name="Metin kutusu 87">
                <a:extLst>
                  <a:ext uri="{FF2B5EF4-FFF2-40B4-BE49-F238E27FC236}">
                    <a16:creationId xmlns:a16="http://schemas.microsoft.com/office/drawing/2014/main" id="{36E2F21E-E916-44C2-8B74-8773F9687909}"/>
                  </a:ext>
                </a:extLst>
              </p:cNvPr>
              <p:cNvSpPr txBox="1"/>
              <p:nvPr/>
            </p:nvSpPr>
            <p:spPr>
              <a:xfrm>
                <a:off x="7344339" y="4715925"/>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0" smtClean="0">
                              <a:solidFill>
                                <a:srgbClr val="C33B4F"/>
                              </a:solidFill>
                              <a:latin typeface="Cambria Math" panose="02040503050406030204" pitchFamily="18" charset="0"/>
                            </a:rPr>
                            <m:t>𝐙</m:t>
                          </m:r>
                        </m:e>
                        <m:sub>
                          <m:r>
                            <a:rPr lang="tr-TR" sz="2000" b="1" i="0" smtClean="0">
                              <a:solidFill>
                                <a:srgbClr val="C33B4F"/>
                              </a:solidFill>
                              <a:latin typeface="Cambria Math" panose="02040503050406030204" pitchFamily="18" charset="0"/>
                            </a:rPr>
                            <m:t>𝐌𝐚𝐬𝐤𝐞𝐝</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88" name="Metin kutusu 87">
                <a:extLst>
                  <a:ext uri="{FF2B5EF4-FFF2-40B4-BE49-F238E27FC236}">
                    <a16:creationId xmlns:a16="http://schemas.microsoft.com/office/drawing/2014/main" id="{36E2F21E-E916-44C2-8B74-8773F9687909}"/>
                  </a:ext>
                </a:extLst>
              </p:cNvPr>
              <p:cNvSpPr txBox="1">
                <a:spLocks noRot="1" noChangeAspect="1" noMove="1" noResize="1" noEditPoints="1" noAdjustHandles="1" noChangeArrowheads="1" noChangeShapeType="1" noTextEdit="1"/>
              </p:cNvSpPr>
              <p:nvPr/>
            </p:nvSpPr>
            <p:spPr>
              <a:xfrm>
                <a:off x="7344339" y="4715925"/>
                <a:ext cx="1231428" cy="473281"/>
              </a:xfrm>
              <a:prstGeom prst="rect">
                <a:avLst/>
              </a:prstGeom>
              <a:blipFill>
                <a:blip r:embed="rId7"/>
                <a:stretch>
                  <a:fillRect/>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2CF0DDB5-B8F4-EE99-FCA7-0F1CD811A1FF}"/>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9FDA10A1-152B-C2F3-07BF-42AB9BBF3AD7}"/>
                </a:ext>
              </a:extLst>
            </p:cNvPr>
            <p:cNvGrpSpPr/>
            <p:nvPr/>
          </p:nvGrpSpPr>
          <p:grpSpPr>
            <a:xfrm>
              <a:off x="8559850" y="472496"/>
              <a:ext cx="779722" cy="548620"/>
              <a:chOff x="9417100" y="472496"/>
              <a:chExt cx="779722" cy="548620"/>
            </a:xfrm>
          </p:grpSpPr>
          <p:sp>
            <p:nvSpPr>
              <p:cNvPr id="13" name="Dikdörtgen: Köşeleri Yuvarlatılmış 12">
                <a:extLst>
                  <a:ext uri="{FF2B5EF4-FFF2-40B4-BE49-F238E27FC236}">
                    <a16:creationId xmlns:a16="http://schemas.microsoft.com/office/drawing/2014/main" id="{EA714241-B3C7-5A94-F8AB-E19147A4606F}"/>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9C561B2D-4DCE-0949-EA07-C93F09158008}"/>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9D4D4607-8A55-B902-23C6-66B452BD91A4}"/>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5F0AD740-688F-637E-62D3-185576CB7603}"/>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2" name="Metin kutusu 11">
              <a:extLst>
                <a:ext uri="{FF2B5EF4-FFF2-40B4-BE49-F238E27FC236}">
                  <a16:creationId xmlns:a16="http://schemas.microsoft.com/office/drawing/2014/main" id="{94CEDDC3-7243-A68A-ED76-69CAFC9600BB}"/>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94949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Metin kutusu 59">
            <a:extLst>
              <a:ext uri="{FF2B5EF4-FFF2-40B4-BE49-F238E27FC236}">
                <a16:creationId xmlns:a16="http://schemas.microsoft.com/office/drawing/2014/main" id="{055DB37C-BC72-4823-BE9F-84DEDC85DD7F}"/>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Decoder</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Multi-</a:t>
            </a:r>
            <a:r>
              <a:rPr lang="tr-TR" sz="2000" b="1" dirty="0" err="1">
                <a:solidFill>
                  <a:srgbClr val="002060"/>
                </a:solidFill>
                <a:latin typeface="Bahnschrift SemiLight Condensed" panose="020B0502040204020203" pitchFamily="34" charset="0"/>
              </a:rPr>
              <a:t>Head</a:t>
            </a:r>
            <a:r>
              <a:rPr lang="tr-TR" sz="2000" b="1" dirty="0">
                <a:solidFill>
                  <a:srgbClr val="002060"/>
                </a:solidFill>
                <a:latin typeface="Bahnschrift SemiLight Condensed" panose="020B0502040204020203" pitchFamily="34" charset="0"/>
              </a:rPr>
              <a:t>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sp>
        <p:nvSpPr>
          <p:cNvPr id="35" name="Metin kutusu 34">
            <a:extLst>
              <a:ext uri="{FF2B5EF4-FFF2-40B4-BE49-F238E27FC236}">
                <a16:creationId xmlns:a16="http://schemas.microsoft.com/office/drawing/2014/main" id="{1FD9CF1C-BB4D-44F0-B1DE-4BC867454E1C}"/>
              </a:ext>
            </a:extLst>
          </p:cNvPr>
          <p:cNvSpPr txBox="1"/>
          <p:nvPr/>
        </p:nvSpPr>
        <p:spPr>
          <a:xfrm>
            <a:off x="2872203" y="2568184"/>
            <a:ext cx="897451"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p:sp>
        <p:nvSpPr>
          <p:cNvPr id="36" name="Çift Köşeli Ayraç 35">
            <a:extLst>
              <a:ext uri="{FF2B5EF4-FFF2-40B4-BE49-F238E27FC236}">
                <a16:creationId xmlns:a16="http://schemas.microsoft.com/office/drawing/2014/main" id="{6CB508BB-A54E-4FE9-B1C7-78ACBBB91D2F}"/>
              </a:ext>
            </a:extLst>
          </p:cNvPr>
          <p:cNvSpPr/>
          <p:nvPr/>
        </p:nvSpPr>
        <p:spPr>
          <a:xfrm>
            <a:off x="3769654" y="1900921"/>
            <a:ext cx="3284839" cy="2032676"/>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38" name="Çarpım İşareti 37">
            <a:extLst>
              <a:ext uri="{FF2B5EF4-FFF2-40B4-BE49-F238E27FC236}">
                <a16:creationId xmlns:a16="http://schemas.microsoft.com/office/drawing/2014/main" id="{DFECC8EB-455B-4A05-9575-0218AF8175F8}"/>
              </a:ext>
            </a:extLst>
          </p:cNvPr>
          <p:cNvSpPr/>
          <p:nvPr/>
        </p:nvSpPr>
        <p:spPr>
          <a:xfrm>
            <a:off x="5141282" y="2375601"/>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Dikdörtgen 39">
            <a:extLst>
              <a:ext uri="{FF2B5EF4-FFF2-40B4-BE49-F238E27FC236}">
                <a16:creationId xmlns:a16="http://schemas.microsoft.com/office/drawing/2014/main" id="{8C42942E-EBCB-4BC6-BFCD-D23228BFDDEA}"/>
              </a:ext>
            </a:extLst>
          </p:cNvPr>
          <p:cNvSpPr/>
          <p:nvPr/>
        </p:nvSpPr>
        <p:spPr>
          <a:xfrm>
            <a:off x="3886522" y="3254325"/>
            <a:ext cx="2936240" cy="457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774A24D9-6A94-47AD-A6D1-B3D0C92EC94B}"/>
                  </a:ext>
                </a:extLst>
              </p:cNvPr>
              <p:cNvSpPr txBox="1"/>
              <p:nvPr/>
            </p:nvSpPr>
            <p:spPr>
              <a:xfrm>
                <a:off x="4981188" y="3286890"/>
                <a:ext cx="862012" cy="614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tr-TR" sz="2800" b="1" i="1" dirty="0" smtClean="0">
                              <a:solidFill>
                                <a:schemeClr val="bg1"/>
                              </a:solidFill>
                              <a:latin typeface="Cambria Math" panose="02040503050406030204" pitchFamily="18" charset="0"/>
                            </a:rPr>
                          </m:ctrlPr>
                        </m:radPr>
                        <m:deg/>
                        <m:e>
                          <m:sSub>
                            <m:sSubPr>
                              <m:ctrlPr>
                                <a:rPr lang="tr-TR" sz="2800" b="1" i="1" dirty="0" smtClean="0">
                                  <a:solidFill>
                                    <a:schemeClr val="bg1"/>
                                  </a:solidFill>
                                  <a:latin typeface="Cambria Math" panose="02040503050406030204" pitchFamily="18" charset="0"/>
                                </a:rPr>
                              </m:ctrlPr>
                            </m:sSubPr>
                            <m:e>
                              <m:r>
                                <a:rPr lang="tr-TR" sz="2800" b="1" i="1" dirty="0" smtClean="0">
                                  <a:solidFill>
                                    <a:schemeClr val="bg1"/>
                                  </a:solidFill>
                                  <a:latin typeface="Cambria Math" panose="02040503050406030204" pitchFamily="18" charset="0"/>
                                </a:rPr>
                                <m:t>𝒅</m:t>
                              </m:r>
                            </m:e>
                            <m:sub>
                              <m:r>
                                <a:rPr lang="tr-TR" sz="2800" b="1" i="1" dirty="0" smtClean="0">
                                  <a:solidFill>
                                    <a:schemeClr val="bg1"/>
                                  </a:solidFill>
                                  <a:latin typeface="Cambria Math" panose="02040503050406030204" pitchFamily="18" charset="0"/>
                                </a:rPr>
                                <m:t>𝒌</m:t>
                              </m:r>
                            </m:sub>
                          </m:sSub>
                        </m:e>
                      </m:rad>
                    </m:oMath>
                  </m:oMathPara>
                </a14:m>
                <a:endParaRPr lang="tr-TR" sz="2800" dirty="0"/>
              </a:p>
            </p:txBody>
          </p:sp>
        </mc:Choice>
        <mc:Fallback xmlns="">
          <p:sp>
            <p:nvSpPr>
              <p:cNvPr id="41" name="Metin kutusu 40">
                <a:extLst>
                  <a:ext uri="{FF2B5EF4-FFF2-40B4-BE49-F238E27FC236}">
                    <a16:creationId xmlns:a16="http://schemas.microsoft.com/office/drawing/2014/main" id="{774A24D9-6A94-47AD-A6D1-B3D0C92EC94B}"/>
                  </a:ext>
                </a:extLst>
              </p:cNvPr>
              <p:cNvSpPr txBox="1">
                <a:spLocks noRot="1" noChangeAspect="1" noMove="1" noResize="1" noEditPoints="1" noAdjustHandles="1" noChangeArrowheads="1" noChangeShapeType="1" noTextEdit="1"/>
              </p:cNvSpPr>
              <p:nvPr/>
            </p:nvSpPr>
            <p:spPr>
              <a:xfrm>
                <a:off x="4981188" y="3286890"/>
                <a:ext cx="862012" cy="614142"/>
              </a:xfrm>
              <a:prstGeom prst="rect">
                <a:avLst/>
              </a:prstGeom>
              <a:blipFill>
                <a:blip r:embed="rId3"/>
                <a:stretch>
                  <a:fillRect/>
                </a:stretch>
              </a:blipFill>
            </p:spPr>
            <p:txBody>
              <a:bodyPr/>
              <a:lstStyle/>
              <a:p>
                <a:r>
                  <a:rPr lang="tr-TR">
                    <a:noFill/>
                  </a:rPr>
                  <a:t> </a:t>
                </a:r>
              </a:p>
            </p:txBody>
          </p:sp>
        </mc:Fallback>
      </mc:AlternateContent>
      <p:graphicFrame>
        <p:nvGraphicFramePr>
          <p:cNvPr id="42" name="Tablo 6">
            <a:extLst>
              <a:ext uri="{FF2B5EF4-FFF2-40B4-BE49-F238E27FC236}">
                <a16:creationId xmlns:a16="http://schemas.microsoft.com/office/drawing/2014/main" id="{329D6184-61C1-4679-8E1A-1F0811F253DF}"/>
              </a:ext>
            </a:extLst>
          </p:cNvPr>
          <p:cNvGraphicFramePr>
            <a:graphicFrameLocks noGrp="1"/>
          </p:cNvGraphicFramePr>
          <p:nvPr>
            <p:extLst>
              <p:ext uri="{D42A27DB-BD31-4B8C-83A1-F6EECF244321}">
                <p14:modId xmlns:p14="http://schemas.microsoft.com/office/powerpoint/2010/main" val="611793636"/>
              </p:ext>
            </p:extLst>
          </p:nvPr>
        </p:nvGraphicFramePr>
        <p:xfrm>
          <a:off x="7624470" y="2703525"/>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266747923"/>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375398D0-32B3-42C5-9F99-373481F9D14C}"/>
                  </a:ext>
                </a:extLst>
              </p:cNvPr>
              <p:cNvSpPr txBox="1"/>
              <p:nvPr/>
            </p:nvSpPr>
            <p:spPr>
              <a:xfrm>
                <a:off x="3939928" y="142529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𝐐</m:t>
                          </m:r>
                        </m:e>
                        <m:sub>
                          <m:r>
                            <a:rPr lang="tr-TR" sz="2000" b="1" i="0" smtClean="0">
                              <a:solidFill>
                                <a:srgbClr val="DFC0F3"/>
                              </a:solidFill>
                              <a:latin typeface="Cambria Math" panose="02040503050406030204" pitchFamily="18" charset="0"/>
                            </a:rPr>
                            <m:t>𝐄𝐧𝐜𝐨𝐝𝐞𝐫</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43" name="Metin kutusu 42">
                <a:extLst>
                  <a:ext uri="{FF2B5EF4-FFF2-40B4-BE49-F238E27FC236}">
                    <a16:creationId xmlns:a16="http://schemas.microsoft.com/office/drawing/2014/main" id="{375398D0-32B3-42C5-9F99-373481F9D14C}"/>
                  </a:ext>
                </a:extLst>
              </p:cNvPr>
              <p:cNvSpPr txBox="1">
                <a:spLocks noRot="1" noChangeAspect="1" noMove="1" noResize="1" noEditPoints="1" noAdjustHandles="1" noChangeArrowheads="1" noChangeShapeType="1" noTextEdit="1"/>
              </p:cNvSpPr>
              <p:nvPr/>
            </p:nvSpPr>
            <p:spPr>
              <a:xfrm>
                <a:off x="3939928" y="1425294"/>
                <a:ext cx="1231428"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4" name="Metin kutusu 43">
                <a:extLst>
                  <a:ext uri="{FF2B5EF4-FFF2-40B4-BE49-F238E27FC236}">
                    <a16:creationId xmlns:a16="http://schemas.microsoft.com/office/drawing/2014/main" id="{B3998BD8-EC83-4CE6-A13B-1A2A0B8D6268}"/>
                  </a:ext>
                </a:extLst>
              </p:cNvPr>
              <p:cNvSpPr txBox="1"/>
              <p:nvPr/>
            </p:nvSpPr>
            <p:spPr>
              <a:xfrm>
                <a:off x="5531553" y="143085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FBC02D"/>
                              </a:solidFill>
                              <a:latin typeface="Cambria Math" panose="02040503050406030204" pitchFamily="18" charset="0"/>
                            </a:rPr>
                          </m:ctrlPr>
                        </m:sSubSupPr>
                        <m:e>
                          <m:r>
                            <a:rPr lang="tr-TR" sz="2000" b="1" i="0" smtClean="0">
                              <a:solidFill>
                                <a:srgbClr val="FBC02D"/>
                              </a:solidFill>
                              <a:latin typeface="Cambria Math" panose="02040503050406030204" pitchFamily="18" charset="0"/>
                            </a:rPr>
                            <m:t>𝐊</m:t>
                          </m:r>
                        </m:e>
                        <m:sub>
                          <m:r>
                            <a:rPr lang="tr-TR" sz="2000" b="1" i="0" smtClean="0">
                              <a:solidFill>
                                <a:srgbClr val="FBC02D"/>
                              </a:solidFill>
                              <a:latin typeface="Cambria Math" panose="02040503050406030204" pitchFamily="18" charset="0"/>
                            </a:rPr>
                            <m:t>𝐄𝐧𝐜𝐨𝐝𝐞𝐫</m:t>
                          </m:r>
                        </m:sub>
                        <m:sup>
                          <m:r>
                            <a:rPr lang="tr-TR" sz="2000" b="1" i="0" smtClean="0">
                              <a:solidFill>
                                <a:srgbClr val="FBC02D"/>
                              </a:solidFill>
                              <a:latin typeface="Cambria Math" panose="02040503050406030204" pitchFamily="18" charset="0"/>
                            </a:rPr>
                            <m:t>𝐓</m:t>
                          </m:r>
                        </m:sup>
                      </m:sSubSup>
                    </m:oMath>
                  </m:oMathPara>
                </a14:m>
                <a:endParaRPr lang="tr-TR" sz="2000" b="1" dirty="0">
                  <a:solidFill>
                    <a:srgbClr val="FBC02D"/>
                  </a:solidFill>
                  <a:latin typeface="Bahnschrift SemiLight Condensed" panose="020B0502040204020203" pitchFamily="34" charset="0"/>
                </a:endParaRPr>
              </a:p>
            </p:txBody>
          </p:sp>
        </mc:Choice>
        <mc:Fallback xmlns="">
          <p:sp>
            <p:nvSpPr>
              <p:cNvPr id="44" name="Metin kutusu 43">
                <a:extLst>
                  <a:ext uri="{FF2B5EF4-FFF2-40B4-BE49-F238E27FC236}">
                    <a16:creationId xmlns:a16="http://schemas.microsoft.com/office/drawing/2014/main" id="{B3998BD8-EC83-4CE6-A13B-1A2A0B8D6268}"/>
                  </a:ext>
                </a:extLst>
              </p:cNvPr>
              <p:cNvSpPr txBox="1">
                <a:spLocks noRot="1" noChangeAspect="1" noMove="1" noResize="1" noEditPoints="1" noAdjustHandles="1" noChangeArrowheads="1" noChangeShapeType="1" noTextEdit="1"/>
              </p:cNvSpPr>
              <p:nvPr/>
            </p:nvSpPr>
            <p:spPr>
              <a:xfrm>
                <a:off x="5531553" y="1430856"/>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C10439C-4959-4EDF-94C1-AB5CE95BC660}"/>
                  </a:ext>
                </a:extLst>
              </p:cNvPr>
              <p:cNvSpPr txBox="1"/>
              <p:nvPr/>
            </p:nvSpPr>
            <p:spPr>
              <a:xfrm>
                <a:off x="7555511" y="220484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B0F0"/>
                              </a:solidFill>
                              <a:latin typeface="Cambria Math" panose="02040503050406030204" pitchFamily="18" charset="0"/>
                            </a:rPr>
                          </m:ctrlPr>
                        </m:sSubPr>
                        <m:e>
                          <m:r>
                            <a:rPr lang="tr-TR" sz="2000" b="1" i="0" smtClean="0">
                              <a:solidFill>
                                <a:srgbClr val="00B0F0"/>
                              </a:solidFill>
                              <a:latin typeface="Cambria Math" panose="02040503050406030204" pitchFamily="18" charset="0"/>
                            </a:rPr>
                            <m:t>𝐕</m:t>
                          </m:r>
                        </m:e>
                        <m:sub>
                          <m:r>
                            <a:rPr lang="tr-TR" sz="2000" b="1" i="0" smtClean="0">
                              <a:solidFill>
                                <a:srgbClr val="00B0F0"/>
                              </a:solidFill>
                              <a:latin typeface="Cambria Math" panose="02040503050406030204" pitchFamily="18" charset="0"/>
                            </a:rPr>
                            <m:t>𝐃𝐞𝐜𝐨𝐝𝐞𝐫</m:t>
                          </m:r>
                        </m:sub>
                      </m:sSub>
                    </m:oMath>
                  </m:oMathPara>
                </a14:m>
                <a:endParaRPr lang="tr-TR" sz="2000" b="1" dirty="0">
                  <a:solidFill>
                    <a:srgbClr val="00B0F0"/>
                  </a:solidFill>
                  <a:latin typeface="Bahnschrift SemiLight Condensed" panose="020B0502040204020203" pitchFamily="34" charset="0"/>
                </a:endParaRPr>
              </a:p>
            </p:txBody>
          </p:sp>
        </mc:Choice>
        <mc:Fallback xmlns="">
          <p:sp>
            <p:nvSpPr>
              <p:cNvPr id="45" name="Metin kutusu 44">
                <a:extLst>
                  <a:ext uri="{FF2B5EF4-FFF2-40B4-BE49-F238E27FC236}">
                    <a16:creationId xmlns:a16="http://schemas.microsoft.com/office/drawing/2014/main" id="{0C10439C-4959-4EDF-94C1-AB5CE95BC660}"/>
                  </a:ext>
                </a:extLst>
              </p:cNvPr>
              <p:cNvSpPr txBox="1">
                <a:spLocks noRot="1" noChangeAspect="1" noMove="1" noResize="1" noEditPoints="1" noAdjustHandles="1" noChangeArrowheads="1" noChangeShapeType="1" noTextEdit="1"/>
              </p:cNvSpPr>
              <p:nvPr/>
            </p:nvSpPr>
            <p:spPr>
              <a:xfrm>
                <a:off x="7555511" y="2204844"/>
                <a:ext cx="1231428" cy="473281"/>
              </a:xfrm>
              <a:prstGeom prst="rect">
                <a:avLst/>
              </a:prstGeom>
              <a:blipFill>
                <a:blip r:embed="rId6"/>
                <a:stretch>
                  <a:fillRect/>
                </a:stretch>
              </a:blipFill>
            </p:spPr>
            <p:txBody>
              <a:bodyPr/>
              <a:lstStyle/>
              <a:p>
                <a:r>
                  <a:rPr lang="tr-TR">
                    <a:noFill/>
                  </a:rPr>
                  <a:t> </a:t>
                </a:r>
              </a:p>
            </p:txBody>
          </p:sp>
        </mc:Fallback>
      </mc:AlternateContent>
      <p:sp>
        <p:nvSpPr>
          <p:cNvPr id="46" name="Eşittir 45">
            <a:extLst>
              <a:ext uri="{FF2B5EF4-FFF2-40B4-BE49-F238E27FC236}">
                <a16:creationId xmlns:a16="http://schemas.microsoft.com/office/drawing/2014/main" id="{2B8B4C1A-CAC7-425D-AFC3-6DE7C0664FD1}"/>
              </a:ext>
            </a:extLst>
          </p:cNvPr>
          <p:cNvSpPr/>
          <p:nvPr/>
        </p:nvSpPr>
        <p:spPr>
          <a:xfrm>
            <a:off x="3108345" y="5164325"/>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47" name="Tablo 6">
            <a:extLst>
              <a:ext uri="{FF2B5EF4-FFF2-40B4-BE49-F238E27FC236}">
                <a16:creationId xmlns:a16="http://schemas.microsoft.com/office/drawing/2014/main" id="{28400C42-E3E0-4828-90BA-18F8296541A2}"/>
              </a:ext>
            </a:extLst>
          </p:cNvPr>
          <p:cNvGraphicFramePr>
            <a:graphicFrameLocks noGrp="1"/>
          </p:cNvGraphicFramePr>
          <p:nvPr>
            <p:extLst>
              <p:ext uri="{D42A27DB-BD31-4B8C-83A1-F6EECF244321}">
                <p14:modId xmlns:p14="http://schemas.microsoft.com/office/powerpoint/2010/main" val="2345475826"/>
              </p:ext>
            </p:extLst>
          </p:nvPr>
        </p:nvGraphicFramePr>
        <p:xfrm>
          <a:off x="4007396" y="4826108"/>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1589867239"/>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graphicFrame>
        <p:nvGraphicFramePr>
          <p:cNvPr id="54" name="Tablo 6">
            <a:extLst>
              <a:ext uri="{FF2B5EF4-FFF2-40B4-BE49-F238E27FC236}">
                <a16:creationId xmlns:a16="http://schemas.microsoft.com/office/drawing/2014/main" id="{94FBE9BB-8D32-4E5C-B568-53EFACF8F7A9}"/>
              </a:ext>
            </a:extLst>
          </p:cNvPr>
          <p:cNvGraphicFramePr>
            <a:graphicFrameLocks noGrp="1"/>
          </p:cNvGraphicFramePr>
          <p:nvPr>
            <p:extLst>
              <p:ext uri="{D42A27DB-BD31-4B8C-83A1-F6EECF244321}">
                <p14:modId xmlns:p14="http://schemas.microsoft.com/office/powerpoint/2010/main" val="3541033677"/>
              </p:ext>
            </p:extLst>
          </p:nvPr>
        </p:nvGraphicFramePr>
        <p:xfrm>
          <a:off x="3937973" y="2061442"/>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35437040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928162682"/>
                  </a:ext>
                </a:extLst>
              </a:tr>
            </a:tbl>
          </a:graphicData>
        </a:graphic>
      </p:graphicFrame>
      <p:graphicFrame>
        <p:nvGraphicFramePr>
          <p:cNvPr id="55" name="Tablo 6">
            <a:extLst>
              <a:ext uri="{FF2B5EF4-FFF2-40B4-BE49-F238E27FC236}">
                <a16:creationId xmlns:a16="http://schemas.microsoft.com/office/drawing/2014/main" id="{809C7F1C-584B-4252-9D5D-BFA6533429E2}"/>
              </a:ext>
            </a:extLst>
          </p:cNvPr>
          <p:cNvGraphicFramePr>
            <a:graphicFrameLocks noGrp="1"/>
          </p:cNvGraphicFramePr>
          <p:nvPr>
            <p:extLst>
              <p:ext uri="{D42A27DB-BD31-4B8C-83A1-F6EECF244321}">
                <p14:modId xmlns:p14="http://schemas.microsoft.com/office/powerpoint/2010/main" val="797683941"/>
              </p:ext>
            </p:extLst>
          </p:nvPr>
        </p:nvGraphicFramePr>
        <p:xfrm>
          <a:off x="5721162" y="2061442"/>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080056620"/>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1849425632"/>
                  </a:ext>
                </a:extLst>
              </a:tr>
            </a:tbl>
          </a:graphicData>
        </a:graphic>
      </p:graphicFrame>
      <mc:AlternateContent xmlns:mc="http://schemas.openxmlformats.org/markup-compatibility/2006" xmlns:a14="http://schemas.microsoft.com/office/drawing/2010/main">
        <mc:Choice Requires="a14">
          <p:sp>
            <p:nvSpPr>
              <p:cNvPr id="67" name="Metin kutusu 66">
                <a:extLst>
                  <a:ext uri="{FF2B5EF4-FFF2-40B4-BE49-F238E27FC236}">
                    <a16:creationId xmlns:a16="http://schemas.microsoft.com/office/drawing/2014/main" id="{DC1F143C-DE7D-446E-92F4-4B0781161B4C}"/>
                  </a:ext>
                </a:extLst>
              </p:cNvPr>
              <p:cNvSpPr txBox="1"/>
              <p:nvPr/>
            </p:nvSpPr>
            <p:spPr>
              <a:xfrm>
                <a:off x="3939928" y="435282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C33B4F"/>
                          </a:solidFill>
                          <a:latin typeface="Cambria Math" panose="02040503050406030204" pitchFamily="18" charset="0"/>
                        </a:rPr>
                        <m:t>𝐙</m:t>
                      </m:r>
                    </m:oMath>
                  </m:oMathPara>
                </a14:m>
                <a:endParaRPr lang="tr-TR" sz="2000" b="1" dirty="0">
                  <a:solidFill>
                    <a:srgbClr val="C33B4F"/>
                  </a:solidFill>
                  <a:latin typeface="Bahnschrift SemiLight Condensed" panose="020B0502040204020203" pitchFamily="34" charset="0"/>
                </a:endParaRPr>
              </a:p>
            </p:txBody>
          </p:sp>
        </mc:Choice>
        <mc:Fallback xmlns="">
          <p:sp>
            <p:nvSpPr>
              <p:cNvPr id="67" name="Metin kutusu 66">
                <a:extLst>
                  <a:ext uri="{FF2B5EF4-FFF2-40B4-BE49-F238E27FC236}">
                    <a16:creationId xmlns:a16="http://schemas.microsoft.com/office/drawing/2014/main" id="{DC1F143C-DE7D-446E-92F4-4B0781161B4C}"/>
                  </a:ext>
                </a:extLst>
              </p:cNvPr>
              <p:cNvSpPr txBox="1">
                <a:spLocks noRot="1" noChangeAspect="1" noMove="1" noResize="1" noEditPoints="1" noAdjustHandles="1" noChangeArrowheads="1" noChangeShapeType="1" noTextEdit="1"/>
              </p:cNvSpPr>
              <p:nvPr/>
            </p:nvSpPr>
            <p:spPr>
              <a:xfrm>
                <a:off x="3939928" y="4352827"/>
                <a:ext cx="1231428" cy="473281"/>
              </a:xfrm>
              <a:prstGeom prst="rect">
                <a:avLst/>
              </a:prstGeom>
              <a:blipFill>
                <a:blip r:embed="rId7"/>
                <a:stretch>
                  <a:fillRect/>
                </a:stretch>
              </a:blipFill>
            </p:spPr>
            <p:txBody>
              <a:bodyPr/>
              <a:lstStyle/>
              <a:p>
                <a:r>
                  <a:rPr lang="tr-TR">
                    <a:noFill/>
                  </a:rPr>
                  <a:t> </a:t>
                </a:r>
              </a:p>
            </p:txBody>
          </p:sp>
        </mc:Fallback>
      </mc:AlternateContent>
      <p:sp>
        <p:nvSpPr>
          <p:cNvPr id="24" name="Çarpım İşareti 23">
            <a:extLst>
              <a:ext uri="{FF2B5EF4-FFF2-40B4-BE49-F238E27FC236}">
                <a16:creationId xmlns:a16="http://schemas.microsoft.com/office/drawing/2014/main" id="{36778955-C6E5-4202-8D0D-6D2010495C53}"/>
              </a:ext>
            </a:extLst>
          </p:cNvPr>
          <p:cNvSpPr/>
          <p:nvPr/>
        </p:nvSpPr>
        <p:spPr>
          <a:xfrm>
            <a:off x="7102242" y="3017684"/>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nvGrpSpPr>
          <p:cNvPr id="3" name="Grup 2">
            <a:extLst>
              <a:ext uri="{FF2B5EF4-FFF2-40B4-BE49-F238E27FC236}">
                <a16:creationId xmlns:a16="http://schemas.microsoft.com/office/drawing/2014/main" id="{01272381-886A-718B-BE7B-EDA2CB043E8A}"/>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0A5F994B-68D2-A572-3CB3-4D92816A2DF2}"/>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B3C25F1E-6BEE-DD9F-9CFA-92D8C4F08FC5}"/>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C61CB6EB-D122-ED56-0398-0F5A1C8E918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B0542399-3517-0EAD-1448-893C507E2799}"/>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ECA924A9-BAD3-09B9-30E6-529A5E6ED185}"/>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E10BB1F3-7378-C849-8CF9-C15CFCDB768C}"/>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72640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Transformers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r>
              <a:rPr lang="tr-TR" sz="2000" b="1" dirty="0">
                <a:solidFill>
                  <a:srgbClr val="002060"/>
                </a:solidFill>
                <a:latin typeface="Bahnschrift SemiLight Condensed" panose="020B0502040204020203" pitchFamily="34" charset="0"/>
              </a:rPr>
              <a:t> Architecture</a:t>
            </a:r>
          </a:p>
        </p:txBody>
      </p:sp>
      <p:cxnSp>
        <p:nvCxnSpPr>
          <p:cNvPr id="191" name="Düz Ok Bağlayıcısı 190">
            <a:extLst>
              <a:ext uri="{FF2B5EF4-FFF2-40B4-BE49-F238E27FC236}">
                <a16:creationId xmlns:a16="http://schemas.microsoft.com/office/drawing/2014/main" id="{2D464CD3-A465-4560-A87B-437AE680C535}"/>
              </a:ext>
            </a:extLst>
          </p:cNvPr>
          <p:cNvCxnSpPr>
            <a:cxnSpLocks/>
            <a:stCxn id="103" idx="0"/>
            <a:endCxn id="189" idx="7"/>
          </p:cNvCxnSpPr>
          <p:nvPr/>
        </p:nvCxnSpPr>
        <p:spPr>
          <a:xfrm flipH="1" flipV="1">
            <a:off x="6041642" y="2176846"/>
            <a:ext cx="1502" cy="183359"/>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34" name="Grup 233">
            <a:extLst>
              <a:ext uri="{FF2B5EF4-FFF2-40B4-BE49-F238E27FC236}">
                <a16:creationId xmlns:a16="http://schemas.microsoft.com/office/drawing/2014/main" id="{60FC1D0A-C043-4D1D-80B2-FE68CC7AEEB1}"/>
              </a:ext>
            </a:extLst>
          </p:cNvPr>
          <p:cNvGrpSpPr/>
          <p:nvPr/>
        </p:nvGrpSpPr>
        <p:grpSpPr>
          <a:xfrm>
            <a:off x="3866518" y="1483969"/>
            <a:ext cx="4459361" cy="5341918"/>
            <a:chOff x="4979902" y="1466388"/>
            <a:chExt cx="4459361" cy="5341918"/>
          </a:xfrm>
        </p:grpSpPr>
        <p:grpSp>
          <p:nvGrpSpPr>
            <p:cNvPr id="233" name="Grup 232">
              <a:extLst>
                <a:ext uri="{FF2B5EF4-FFF2-40B4-BE49-F238E27FC236}">
                  <a16:creationId xmlns:a16="http://schemas.microsoft.com/office/drawing/2014/main" id="{D2476F5E-D90B-4BAD-B6CB-2B1553B8EFA5}"/>
                </a:ext>
              </a:extLst>
            </p:cNvPr>
            <p:cNvGrpSpPr/>
            <p:nvPr/>
          </p:nvGrpSpPr>
          <p:grpSpPr>
            <a:xfrm>
              <a:off x="4979902" y="2277210"/>
              <a:ext cx="4459361" cy="4531096"/>
              <a:chOff x="4979902" y="2277210"/>
              <a:chExt cx="4459361" cy="4531096"/>
            </a:xfrm>
          </p:grpSpPr>
          <p:grpSp>
            <p:nvGrpSpPr>
              <p:cNvPr id="174" name="Grup 173">
                <a:extLst>
                  <a:ext uri="{FF2B5EF4-FFF2-40B4-BE49-F238E27FC236}">
                    <a16:creationId xmlns:a16="http://schemas.microsoft.com/office/drawing/2014/main" id="{023CC6C9-DA5E-4366-8098-12C1CC41F456}"/>
                  </a:ext>
                </a:extLst>
              </p:cNvPr>
              <p:cNvGrpSpPr/>
              <p:nvPr/>
            </p:nvGrpSpPr>
            <p:grpSpPr>
              <a:xfrm>
                <a:off x="4979902" y="2277210"/>
                <a:ext cx="3874241" cy="4531096"/>
                <a:chOff x="6023118" y="2254463"/>
                <a:chExt cx="3874241" cy="4531096"/>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6023118" y="2254463"/>
                  <a:ext cx="3874241" cy="4187747"/>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5" name="Dikdörtgen: Köşeleri Yuvarlatılmış 94">
                  <a:extLst>
                    <a:ext uri="{FF2B5EF4-FFF2-40B4-BE49-F238E27FC236}">
                      <a16:creationId xmlns:a16="http://schemas.microsoft.com/office/drawing/2014/main" id="{E2E46FEE-5ED7-4895-AE18-2FB5F21CE11F}"/>
                    </a:ext>
                  </a:extLst>
                </p:cNvPr>
                <p:cNvSpPr/>
                <p:nvPr/>
              </p:nvSpPr>
              <p:spPr>
                <a:xfrm>
                  <a:off x="6570658" y="5771296"/>
                  <a:ext cx="3250275" cy="447170"/>
                </a:xfrm>
                <a:custGeom>
                  <a:avLst/>
                  <a:gdLst>
                    <a:gd name="connsiteX0" fmla="*/ 0 w 2987505"/>
                    <a:gd name="connsiteY0" fmla="*/ 223585 h 447169"/>
                    <a:gd name="connsiteX1" fmla="*/ 223585 w 2987505"/>
                    <a:gd name="connsiteY1" fmla="*/ 0 h 447169"/>
                    <a:gd name="connsiteX2" fmla="*/ 2763921 w 2987505"/>
                    <a:gd name="connsiteY2" fmla="*/ 0 h 447169"/>
                    <a:gd name="connsiteX3" fmla="*/ 2987506 w 2987505"/>
                    <a:gd name="connsiteY3" fmla="*/ 223585 h 447169"/>
                    <a:gd name="connsiteX4" fmla="*/ 2987505 w 2987505"/>
                    <a:gd name="connsiteY4" fmla="*/ 223585 h 447169"/>
                    <a:gd name="connsiteX5" fmla="*/ 2763920 w 2987505"/>
                    <a:gd name="connsiteY5" fmla="*/ 447170 h 447169"/>
                    <a:gd name="connsiteX6" fmla="*/ 223585 w 2987505"/>
                    <a:gd name="connsiteY6" fmla="*/ 447169 h 447169"/>
                    <a:gd name="connsiteX7" fmla="*/ 0 w 2987505"/>
                    <a:gd name="connsiteY7" fmla="*/ 223584 h 447169"/>
                    <a:gd name="connsiteX8" fmla="*/ 0 w 2987505"/>
                    <a:gd name="connsiteY8" fmla="*/ 223585 h 447169"/>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223585 w 2987506"/>
                    <a:gd name="connsiteY7" fmla="*/ 447169 h 447170"/>
                    <a:gd name="connsiteX8" fmla="*/ 0 w 2987506"/>
                    <a:gd name="connsiteY8" fmla="*/ 223584 h 447170"/>
                    <a:gd name="connsiteX9" fmla="*/ 0 w 2987506"/>
                    <a:gd name="connsiteY9"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606134 w 2987506"/>
                    <a:gd name="connsiteY7" fmla="*/ 430911 h 447170"/>
                    <a:gd name="connsiteX8" fmla="*/ 223585 w 2987506"/>
                    <a:gd name="connsiteY8" fmla="*/ 447169 h 447170"/>
                    <a:gd name="connsiteX9" fmla="*/ 0 w 2987506"/>
                    <a:gd name="connsiteY9" fmla="*/ 223584 h 447170"/>
                    <a:gd name="connsiteX10" fmla="*/ 0 w 2987506"/>
                    <a:gd name="connsiteY10"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1485365 w 2987506"/>
                    <a:gd name="connsiteY7" fmla="*/ 439703 h 447170"/>
                    <a:gd name="connsiteX8" fmla="*/ 606134 w 2987506"/>
                    <a:gd name="connsiteY8" fmla="*/ 430911 h 447170"/>
                    <a:gd name="connsiteX9" fmla="*/ 223585 w 2987506"/>
                    <a:gd name="connsiteY9" fmla="*/ 447169 h 447170"/>
                    <a:gd name="connsiteX10" fmla="*/ 0 w 2987506"/>
                    <a:gd name="connsiteY10" fmla="*/ 223584 h 447170"/>
                    <a:gd name="connsiteX11" fmla="*/ 0 w 2987506"/>
                    <a:gd name="connsiteY11" fmla="*/ 223585 h 44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7506" h="447170">
                      <a:moveTo>
                        <a:pt x="0" y="223585"/>
                      </a:moveTo>
                      <a:cubicBezTo>
                        <a:pt x="0" y="100102"/>
                        <a:pt x="100102" y="0"/>
                        <a:pt x="223585" y="0"/>
                      </a:cubicBezTo>
                      <a:lnTo>
                        <a:pt x="2763921" y="0"/>
                      </a:lnTo>
                      <a:cubicBezTo>
                        <a:pt x="2887404" y="0"/>
                        <a:pt x="2987506" y="100102"/>
                        <a:pt x="2987506" y="223585"/>
                      </a:cubicBezTo>
                      <a:lnTo>
                        <a:pt x="2987505" y="223585"/>
                      </a:lnTo>
                      <a:cubicBezTo>
                        <a:pt x="2987505" y="347068"/>
                        <a:pt x="2887403" y="447170"/>
                        <a:pt x="2763920" y="447170"/>
                      </a:cubicBezTo>
                      <a:lnTo>
                        <a:pt x="2347012" y="439704"/>
                      </a:lnTo>
                      <a:lnTo>
                        <a:pt x="1485365" y="439703"/>
                      </a:lnTo>
                      <a:lnTo>
                        <a:pt x="606134" y="430911"/>
                      </a:lnTo>
                      <a:lnTo>
                        <a:pt x="223585" y="447169"/>
                      </a:lnTo>
                      <a:cubicBezTo>
                        <a:pt x="100102" y="447169"/>
                        <a:pt x="0" y="347067"/>
                        <a:pt x="0" y="223584"/>
                      </a:cubicBezTo>
                      <a:lnTo>
                        <a:pt x="0" y="223585"/>
                      </a:lnTo>
                      <a:close/>
                    </a:path>
                  </a:pathLst>
                </a:cu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latin typeface="Bahnschrift" panose="020B0502040204020203" pitchFamily="34" charset="0"/>
                    </a:rPr>
                    <a:t>Masked</a:t>
                  </a:r>
                  <a:r>
                    <a:rPr lang="tr-TR" dirty="0">
                      <a:latin typeface="Bahnschrift" panose="020B0502040204020203" pitchFamily="34" charset="0"/>
                    </a:rPr>
                    <a:t> Multi-</a:t>
                  </a:r>
                  <a:r>
                    <a:rPr lang="tr-TR" dirty="0" err="1">
                      <a:latin typeface="Bahnschrift" panose="020B0502040204020203" pitchFamily="34" charset="0"/>
                    </a:rPr>
                    <a:t>Head</a:t>
                  </a:r>
                  <a:r>
                    <a:rPr lang="tr-TR" dirty="0">
                      <a:latin typeface="Bahnschrift" panose="020B0502040204020203" pitchFamily="34" charset="0"/>
                    </a:rPr>
                    <a:t> </a:t>
                  </a:r>
                  <a:r>
                    <a:rPr lang="tr-TR" dirty="0" err="1">
                      <a:latin typeface="Bahnschrift" panose="020B0502040204020203" pitchFamily="34" charset="0"/>
                    </a:rPr>
                    <a:t>Attention</a:t>
                  </a:r>
                  <a:endParaRPr lang="tr-TR" dirty="0">
                    <a:latin typeface="Bahnschrift" panose="020B0502040204020203" pitchFamily="34" charset="0"/>
                  </a:endParaRPr>
                </a:p>
              </p:txBody>
            </p:sp>
            <p:sp>
              <p:nvSpPr>
                <p:cNvPr id="96" name="Dikdörtgen: Köşeleri Yuvarlatılmış 95">
                  <a:extLst>
                    <a:ext uri="{FF2B5EF4-FFF2-40B4-BE49-F238E27FC236}">
                      <a16:creationId xmlns:a16="http://schemas.microsoft.com/office/drawing/2014/main" id="{A4DE6772-6177-45A1-A195-B7B8D4DF34A8}"/>
                    </a:ext>
                  </a:extLst>
                </p:cNvPr>
                <p:cNvSpPr/>
                <p:nvPr/>
              </p:nvSpPr>
              <p:spPr>
                <a:xfrm>
                  <a:off x="6705995" y="5100733"/>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sp>
              <p:nvSpPr>
                <p:cNvPr id="99" name="Dikdörtgen: Köşeleri Yuvarlatılmış 98">
                  <a:extLst>
                    <a:ext uri="{FF2B5EF4-FFF2-40B4-BE49-F238E27FC236}">
                      <a16:creationId xmlns:a16="http://schemas.microsoft.com/office/drawing/2014/main" id="{A4A20776-3C2A-4ED2-8164-60633CF940B4}"/>
                    </a:ext>
                  </a:extLst>
                </p:cNvPr>
                <p:cNvSpPr/>
                <p:nvPr/>
              </p:nvSpPr>
              <p:spPr>
                <a:xfrm>
                  <a:off x="6705992" y="2990631"/>
                  <a:ext cx="2987505" cy="545106"/>
                </a:xfrm>
                <a:prstGeom prst="roundRect">
                  <a:avLst>
                    <a:gd name="adj" fmla="val 50000"/>
                  </a:avLst>
                </a:prstGeom>
                <a:solidFill>
                  <a:srgbClr val="3AC7C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latin typeface="Bahnschrift" panose="020B0502040204020203" pitchFamily="34" charset="0"/>
                    </a:rPr>
                    <a:t>Point-Wise </a:t>
                  </a:r>
                  <a:r>
                    <a:rPr lang="tr-TR" sz="1600" dirty="0" err="1">
                      <a:latin typeface="Bahnschrift" panose="020B0502040204020203" pitchFamily="34" charset="0"/>
                    </a:rPr>
                    <a:t>Feed-Forward</a:t>
                  </a:r>
                  <a:endParaRPr lang="tr-TR" sz="1600" dirty="0">
                    <a:latin typeface="Bahnschrift" panose="020B0502040204020203" pitchFamily="34" charset="0"/>
                  </a:endParaRPr>
                </a:p>
              </p:txBody>
            </p:sp>
            <p:sp>
              <p:nvSpPr>
                <p:cNvPr id="101" name="Dikdörtgen: Köşeleri Yuvarlatılmış 100">
                  <a:extLst>
                    <a:ext uri="{FF2B5EF4-FFF2-40B4-BE49-F238E27FC236}">
                      <a16:creationId xmlns:a16="http://schemas.microsoft.com/office/drawing/2014/main" id="{CFB2E56F-9C2E-4771-B80D-4EC4B256D9A1}"/>
                    </a:ext>
                  </a:extLst>
                </p:cNvPr>
                <p:cNvSpPr/>
                <p:nvPr/>
              </p:nvSpPr>
              <p:spPr>
                <a:xfrm>
                  <a:off x="6705994" y="4429979"/>
                  <a:ext cx="2987505" cy="447169"/>
                </a:xfrm>
                <a:prstGeom prst="roundRect">
                  <a:avLst>
                    <a:gd name="adj" fmla="val 50000"/>
                  </a:avLst>
                </a:pr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Multi-</a:t>
                  </a:r>
                  <a:r>
                    <a:rPr lang="tr-TR" dirty="0" err="1">
                      <a:latin typeface="Bahnschrift" panose="020B0502040204020203" pitchFamily="34" charset="0"/>
                    </a:rPr>
                    <a:t>Head</a:t>
                  </a:r>
                  <a:r>
                    <a:rPr lang="tr-TR" dirty="0">
                      <a:latin typeface="Bahnschrift" panose="020B0502040204020203" pitchFamily="34" charset="0"/>
                    </a:rPr>
                    <a:t> </a:t>
                  </a:r>
                  <a:r>
                    <a:rPr lang="tr-TR" dirty="0" err="1">
                      <a:latin typeface="Bahnschrift" panose="020B0502040204020203" pitchFamily="34" charset="0"/>
                    </a:rPr>
                    <a:t>Attention</a:t>
                  </a:r>
                  <a:endParaRPr lang="tr-TR" dirty="0">
                    <a:latin typeface="Bahnschrift" panose="020B0502040204020203" pitchFamily="34" charset="0"/>
                  </a:endParaRPr>
                </a:p>
              </p:txBody>
            </p:sp>
            <p:sp>
              <p:nvSpPr>
                <p:cNvPr id="102" name="Dikdörtgen: Köşeleri Yuvarlatılmış 101">
                  <a:extLst>
                    <a:ext uri="{FF2B5EF4-FFF2-40B4-BE49-F238E27FC236}">
                      <a16:creationId xmlns:a16="http://schemas.microsoft.com/office/drawing/2014/main" id="{D9069DD6-D9B5-42A0-A887-62CEFDD3080C}"/>
                    </a:ext>
                  </a:extLst>
                </p:cNvPr>
                <p:cNvSpPr/>
                <p:nvPr/>
              </p:nvSpPr>
              <p:spPr>
                <a:xfrm>
                  <a:off x="6705993" y="3759321"/>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sp>
              <p:nvSpPr>
                <p:cNvPr id="103" name="Dikdörtgen: Köşeleri Yuvarlatılmış 102">
                  <a:extLst>
                    <a:ext uri="{FF2B5EF4-FFF2-40B4-BE49-F238E27FC236}">
                      <a16:creationId xmlns:a16="http://schemas.microsoft.com/office/drawing/2014/main" id="{5E09CB13-C863-4FBE-8263-1CF63940973D}"/>
                    </a:ext>
                  </a:extLst>
                </p:cNvPr>
                <p:cNvSpPr/>
                <p:nvPr/>
              </p:nvSpPr>
              <p:spPr>
                <a:xfrm>
                  <a:off x="6705991" y="2319877"/>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cxnSp>
              <p:nvCxnSpPr>
                <p:cNvPr id="105" name="Düz Ok Bağlayıcısı 104">
                  <a:extLst>
                    <a:ext uri="{FF2B5EF4-FFF2-40B4-BE49-F238E27FC236}">
                      <a16:creationId xmlns:a16="http://schemas.microsoft.com/office/drawing/2014/main" id="{4C3FBFD9-ACE0-4ACA-A300-6464C21D2105}"/>
                    </a:ext>
                  </a:extLst>
                </p:cNvPr>
                <p:cNvCxnSpPr>
                  <a:cxnSpLocks/>
                  <a:stCxn id="137" idx="7"/>
                  <a:endCxn id="95" idx="7"/>
                </p:cNvCxnSpPr>
                <p:nvPr/>
              </p:nvCxnSpPr>
              <p:spPr>
                <a:xfrm flipH="1" flipV="1">
                  <a:off x="8186670" y="6210999"/>
                  <a:ext cx="8781" cy="28412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Düz Ok Bağlayıcısı 105">
                  <a:extLst>
                    <a:ext uri="{FF2B5EF4-FFF2-40B4-BE49-F238E27FC236}">
                      <a16:creationId xmlns:a16="http://schemas.microsoft.com/office/drawing/2014/main" id="{864B4F6D-6738-49D3-AB9F-5B042079BB9C}"/>
                    </a:ext>
                  </a:extLst>
                </p:cNvPr>
                <p:cNvCxnSpPr>
                  <a:cxnSpLocks/>
                  <a:endCxn id="96" idx="2"/>
                </p:cNvCxnSpPr>
                <p:nvPr/>
              </p:nvCxnSpPr>
              <p:spPr>
                <a:xfrm flipV="1">
                  <a:off x="8199747" y="5547902"/>
                  <a:ext cx="1" cy="22339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Düz Ok Bağlayıcısı 106">
                  <a:extLst>
                    <a:ext uri="{FF2B5EF4-FFF2-40B4-BE49-F238E27FC236}">
                      <a16:creationId xmlns:a16="http://schemas.microsoft.com/office/drawing/2014/main" id="{2450F844-4609-424D-8877-742D1A3CAAAA}"/>
                    </a:ext>
                  </a:extLst>
                </p:cNvPr>
                <p:cNvCxnSpPr>
                  <a:cxnSpLocks/>
                  <a:stCxn id="96" idx="0"/>
                  <a:endCxn id="101" idx="2"/>
                </p:cNvCxnSpPr>
                <p:nvPr/>
              </p:nvCxnSpPr>
              <p:spPr>
                <a:xfrm flipH="1" flipV="1">
                  <a:off x="8199747" y="4877148"/>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Düz Ok Bağlayıcısı 108">
                  <a:extLst>
                    <a:ext uri="{FF2B5EF4-FFF2-40B4-BE49-F238E27FC236}">
                      <a16:creationId xmlns:a16="http://schemas.microsoft.com/office/drawing/2014/main" id="{A0B7E071-9F1C-474A-AD44-24A86243F317}"/>
                    </a:ext>
                  </a:extLst>
                </p:cNvPr>
                <p:cNvCxnSpPr>
                  <a:cxnSpLocks/>
                  <a:stCxn id="101" idx="0"/>
                  <a:endCxn id="102" idx="2"/>
                </p:cNvCxnSpPr>
                <p:nvPr/>
              </p:nvCxnSpPr>
              <p:spPr>
                <a:xfrm flipH="1" flipV="1">
                  <a:off x="8199746" y="4206490"/>
                  <a:ext cx="1" cy="223489"/>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Düz Ok Bağlayıcısı 111">
                  <a:extLst>
                    <a:ext uri="{FF2B5EF4-FFF2-40B4-BE49-F238E27FC236}">
                      <a16:creationId xmlns:a16="http://schemas.microsoft.com/office/drawing/2014/main" id="{4F00EA3A-2484-4178-90FA-C60FC361D318}"/>
                    </a:ext>
                  </a:extLst>
                </p:cNvPr>
                <p:cNvCxnSpPr>
                  <a:cxnSpLocks/>
                  <a:stCxn id="102" idx="0"/>
                  <a:endCxn id="99" idx="2"/>
                </p:cNvCxnSpPr>
                <p:nvPr/>
              </p:nvCxnSpPr>
              <p:spPr>
                <a:xfrm flipH="1" flipV="1">
                  <a:off x="8199745" y="3535737"/>
                  <a:ext cx="1" cy="223584"/>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Düz Ok Bağlayıcısı 115">
                  <a:extLst>
                    <a:ext uri="{FF2B5EF4-FFF2-40B4-BE49-F238E27FC236}">
                      <a16:creationId xmlns:a16="http://schemas.microsoft.com/office/drawing/2014/main" id="{1F66DDA6-85A9-4593-A8D1-2D03C807FFD2}"/>
                    </a:ext>
                  </a:extLst>
                </p:cNvPr>
                <p:cNvCxnSpPr>
                  <a:cxnSpLocks/>
                  <a:stCxn id="99" idx="0"/>
                  <a:endCxn id="103" idx="2"/>
                </p:cNvCxnSpPr>
                <p:nvPr/>
              </p:nvCxnSpPr>
              <p:spPr>
                <a:xfrm flipH="1" flipV="1">
                  <a:off x="8199744" y="2767046"/>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0" name="Bağlayıcı: Dirsek 119">
                  <a:extLst>
                    <a:ext uri="{FF2B5EF4-FFF2-40B4-BE49-F238E27FC236}">
                      <a16:creationId xmlns:a16="http://schemas.microsoft.com/office/drawing/2014/main" id="{A0D5C96C-29B6-4EEB-8AD0-C900DF94CD3D}"/>
                    </a:ext>
                  </a:extLst>
                </p:cNvPr>
                <p:cNvCxnSpPr>
                  <a:cxnSpLocks/>
                  <a:endCxn id="96" idx="1"/>
                </p:cNvCxnSpPr>
                <p:nvPr/>
              </p:nvCxnSpPr>
              <p:spPr>
                <a:xfrm rot="10800000">
                  <a:off x="6705995" y="5324318"/>
                  <a:ext cx="1480074" cy="1028742"/>
                </a:xfrm>
                <a:prstGeom prst="bentConnector3">
                  <a:avLst>
                    <a:gd name="adj1" fmla="val 115445"/>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9" name="Bağlayıcı: Dirsek 128">
                  <a:extLst>
                    <a:ext uri="{FF2B5EF4-FFF2-40B4-BE49-F238E27FC236}">
                      <a16:creationId xmlns:a16="http://schemas.microsoft.com/office/drawing/2014/main" id="{248DF3D2-D013-481B-AEC6-6B246D289726}"/>
                    </a:ext>
                  </a:extLst>
                </p:cNvPr>
                <p:cNvCxnSpPr>
                  <a:cxnSpLocks/>
                  <a:endCxn id="102" idx="1"/>
                </p:cNvCxnSpPr>
                <p:nvPr/>
              </p:nvCxnSpPr>
              <p:spPr>
                <a:xfrm rot="10800000">
                  <a:off x="6705994" y="3982906"/>
                  <a:ext cx="1493751" cy="1019698"/>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Bağlayıcı: Dirsek 132">
                  <a:extLst>
                    <a:ext uri="{FF2B5EF4-FFF2-40B4-BE49-F238E27FC236}">
                      <a16:creationId xmlns:a16="http://schemas.microsoft.com/office/drawing/2014/main" id="{11EB5E6B-272F-4C1B-9646-5347B3A85909}"/>
                    </a:ext>
                  </a:extLst>
                </p:cNvPr>
                <p:cNvCxnSpPr>
                  <a:cxnSpLocks/>
                  <a:endCxn id="103" idx="1"/>
                </p:cNvCxnSpPr>
                <p:nvPr/>
              </p:nvCxnSpPr>
              <p:spPr>
                <a:xfrm rot="10800000">
                  <a:off x="6705992" y="2543463"/>
                  <a:ext cx="1493753" cy="1117731"/>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37" name="Serbest Form: Şekil 136">
                  <a:extLst>
                    <a:ext uri="{FF2B5EF4-FFF2-40B4-BE49-F238E27FC236}">
                      <a16:creationId xmlns:a16="http://schemas.microsoft.com/office/drawing/2014/main" id="{4F641609-37F0-4935-88FD-F1FE0ABEF64E}"/>
                    </a:ext>
                  </a:extLst>
                </p:cNvPr>
                <p:cNvSpPr/>
                <p:nvPr/>
              </p:nvSpPr>
              <p:spPr>
                <a:xfrm rot="5400000">
                  <a:off x="8045128" y="648609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grpSp>
          <p:sp>
            <p:nvSpPr>
              <p:cNvPr id="178" name="Metin kutusu 177">
                <a:extLst>
                  <a:ext uri="{FF2B5EF4-FFF2-40B4-BE49-F238E27FC236}">
                    <a16:creationId xmlns:a16="http://schemas.microsoft.com/office/drawing/2014/main" id="{A5C9EE5A-F24C-49D4-ACB2-088A388486A5}"/>
                  </a:ext>
                </a:extLst>
              </p:cNvPr>
              <p:cNvSpPr txBox="1"/>
              <p:nvPr/>
            </p:nvSpPr>
            <p:spPr>
              <a:xfrm rot="5400000">
                <a:off x="7695516" y="4042066"/>
                <a:ext cx="2964273" cy="523220"/>
              </a:xfrm>
              <a:prstGeom prst="rect">
                <a:avLst/>
              </a:prstGeom>
              <a:noFill/>
            </p:spPr>
            <p:txBody>
              <a:bodyPr wrap="none" rtlCol="0">
                <a:spAutoFit/>
              </a:bodyPr>
              <a:lstStyle/>
              <a:p>
                <a:r>
                  <a:rPr lang="tr-TR" sz="2800" dirty="0" err="1">
                    <a:solidFill>
                      <a:schemeClr val="bg1"/>
                    </a:solidFill>
                    <a:latin typeface="Bahnschrift" panose="020B0502040204020203" pitchFamily="34" charset="0"/>
                  </a:rPr>
                  <a:t>Decoder</a:t>
                </a:r>
                <a:r>
                  <a:rPr lang="tr-TR" sz="2800" dirty="0">
                    <a:solidFill>
                      <a:schemeClr val="bg1"/>
                    </a:solidFill>
                    <a:latin typeface="Bahnschrift" panose="020B0502040204020203" pitchFamily="34" charset="0"/>
                  </a:rPr>
                  <a:t> </a:t>
                </a:r>
                <a:r>
                  <a:rPr lang="tr-TR" sz="2800" dirty="0" err="1">
                    <a:solidFill>
                      <a:schemeClr val="bg1"/>
                    </a:solidFill>
                    <a:latin typeface="Bahnschrift" panose="020B0502040204020203" pitchFamily="34" charset="0"/>
                  </a:rPr>
                  <a:t>Block</a:t>
                </a:r>
                <a:r>
                  <a:rPr lang="tr-TR" sz="2800" dirty="0">
                    <a:solidFill>
                      <a:schemeClr val="bg1"/>
                    </a:solidFill>
                    <a:latin typeface="Bahnschrift" panose="020B0502040204020203" pitchFamily="34" charset="0"/>
                  </a:rPr>
                  <a:t> #1</a:t>
                </a:r>
              </a:p>
            </p:txBody>
          </p:sp>
        </p:grpSp>
        <p:sp>
          <p:nvSpPr>
            <p:cNvPr id="189" name="Dikdörtgen: Köşeleri Yuvarlatılmış 188">
              <a:extLst>
                <a:ext uri="{FF2B5EF4-FFF2-40B4-BE49-F238E27FC236}">
                  <a16:creationId xmlns:a16="http://schemas.microsoft.com/office/drawing/2014/main" id="{F5DDEE53-66C7-4AD1-9CBE-E9EE743B50D8}"/>
                </a:ext>
              </a:extLst>
            </p:cNvPr>
            <p:cNvSpPr/>
            <p:nvPr/>
          </p:nvSpPr>
          <p:spPr>
            <a:xfrm>
              <a:off x="4988295" y="1466388"/>
              <a:ext cx="3874639" cy="694787"/>
            </a:xfrm>
            <a:custGeom>
              <a:avLst/>
              <a:gdLst>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87043 w 3874241"/>
                <a:gd name="connsiteY6" fmla="*/ 694787 h 694787"/>
                <a:gd name="connsiteX7" fmla="*/ 0 w 3874241"/>
                <a:gd name="connsiteY7" fmla="*/ 607744 h 694787"/>
                <a:gd name="connsiteX8" fmla="*/ 0 w 3874241"/>
                <a:gd name="connsiteY8" fmla="*/ 87043 h 694787"/>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2166333 w 3874241"/>
                <a:gd name="connsiteY6" fmla="*/ 692877 h 694787"/>
                <a:gd name="connsiteX7" fmla="*/ 87043 w 3874241"/>
                <a:gd name="connsiteY7" fmla="*/ 694787 h 694787"/>
                <a:gd name="connsiteX8" fmla="*/ 0 w 3874241"/>
                <a:gd name="connsiteY8" fmla="*/ 607744 h 694787"/>
                <a:gd name="connsiteX9" fmla="*/ 0 w 3874241"/>
                <a:gd name="connsiteY9" fmla="*/ 87043 h 694787"/>
                <a:gd name="connsiteX0" fmla="*/ 398 w 3874639"/>
                <a:gd name="connsiteY0" fmla="*/ 87043 h 694787"/>
                <a:gd name="connsiteX1" fmla="*/ 87441 w 3874639"/>
                <a:gd name="connsiteY1" fmla="*/ 0 h 694787"/>
                <a:gd name="connsiteX2" fmla="*/ 3787596 w 3874639"/>
                <a:gd name="connsiteY2" fmla="*/ 0 h 694787"/>
                <a:gd name="connsiteX3" fmla="*/ 3874639 w 3874639"/>
                <a:gd name="connsiteY3" fmla="*/ 87043 h 694787"/>
                <a:gd name="connsiteX4" fmla="*/ 3874639 w 3874639"/>
                <a:gd name="connsiteY4" fmla="*/ 607744 h 694787"/>
                <a:gd name="connsiteX5" fmla="*/ 3787596 w 3874639"/>
                <a:gd name="connsiteY5" fmla="*/ 694787 h 694787"/>
                <a:gd name="connsiteX6" fmla="*/ 2166731 w 3874639"/>
                <a:gd name="connsiteY6" fmla="*/ 692877 h 694787"/>
                <a:gd name="connsiteX7" fmla="*/ 87441 w 3874639"/>
                <a:gd name="connsiteY7" fmla="*/ 694787 h 694787"/>
                <a:gd name="connsiteX8" fmla="*/ 398 w 3874639"/>
                <a:gd name="connsiteY8" fmla="*/ 607744 h 694787"/>
                <a:gd name="connsiteX9" fmla="*/ 0 w 3874639"/>
                <a:gd name="connsiteY9" fmla="*/ 364886 h 694787"/>
                <a:gd name="connsiteX10" fmla="*/ 398 w 3874639"/>
                <a:gd name="connsiteY10" fmla="*/ 87043 h 694787"/>
                <a:gd name="connsiteX0" fmla="*/ 398 w 3874639"/>
                <a:gd name="connsiteY0" fmla="*/ 87043 h 694787"/>
                <a:gd name="connsiteX1" fmla="*/ 87441 w 3874639"/>
                <a:gd name="connsiteY1" fmla="*/ 0 h 694787"/>
                <a:gd name="connsiteX2" fmla="*/ 2159850 w 3874639"/>
                <a:gd name="connsiteY2" fmla="*/ 3255 h 694787"/>
                <a:gd name="connsiteX3" fmla="*/ 3787596 w 3874639"/>
                <a:gd name="connsiteY3" fmla="*/ 0 h 694787"/>
                <a:gd name="connsiteX4" fmla="*/ 3874639 w 3874639"/>
                <a:gd name="connsiteY4" fmla="*/ 87043 h 694787"/>
                <a:gd name="connsiteX5" fmla="*/ 3874639 w 3874639"/>
                <a:gd name="connsiteY5" fmla="*/ 607744 h 694787"/>
                <a:gd name="connsiteX6" fmla="*/ 3787596 w 3874639"/>
                <a:gd name="connsiteY6" fmla="*/ 694787 h 694787"/>
                <a:gd name="connsiteX7" fmla="*/ 2166731 w 3874639"/>
                <a:gd name="connsiteY7" fmla="*/ 692877 h 694787"/>
                <a:gd name="connsiteX8" fmla="*/ 87441 w 3874639"/>
                <a:gd name="connsiteY8" fmla="*/ 694787 h 694787"/>
                <a:gd name="connsiteX9" fmla="*/ 398 w 3874639"/>
                <a:gd name="connsiteY9" fmla="*/ 607744 h 694787"/>
                <a:gd name="connsiteX10" fmla="*/ 0 w 3874639"/>
                <a:gd name="connsiteY10" fmla="*/ 364886 h 694787"/>
                <a:gd name="connsiteX11" fmla="*/ 398 w 3874639"/>
                <a:gd name="connsiteY11" fmla="*/ 87043 h 69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4639" h="694787">
                  <a:moveTo>
                    <a:pt x="398" y="87043"/>
                  </a:moveTo>
                  <a:cubicBezTo>
                    <a:pt x="398" y="38970"/>
                    <a:pt x="39368" y="0"/>
                    <a:pt x="87441" y="0"/>
                  </a:cubicBezTo>
                  <a:lnTo>
                    <a:pt x="2159850" y="3255"/>
                  </a:lnTo>
                  <a:lnTo>
                    <a:pt x="3787596" y="0"/>
                  </a:lnTo>
                  <a:cubicBezTo>
                    <a:pt x="3835669" y="0"/>
                    <a:pt x="3874639" y="38970"/>
                    <a:pt x="3874639" y="87043"/>
                  </a:cubicBezTo>
                  <a:lnTo>
                    <a:pt x="3874639" y="607744"/>
                  </a:lnTo>
                  <a:cubicBezTo>
                    <a:pt x="3874639" y="655817"/>
                    <a:pt x="3835669" y="694787"/>
                    <a:pt x="3787596" y="694787"/>
                  </a:cubicBezTo>
                  <a:lnTo>
                    <a:pt x="2166731" y="692877"/>
                  </a:lnTo>
                  <a:lnTo>
                    <a:pt x="87441" y="694787"/>
                  </a:lnTo>
                  <a:cubicBezTo>
                    <a:pt x="39368" y="694787"/>
                    <a:pt x="398" y="655817"/>
                    <a:pt x="398" y="607744"/>
                  </a:cubicBezTo>
                  <a:cubicBezTo>
                    <a:pt x="265" y="526791"/>
                    <a:pt x="133" y="445839"/>
                    <a:pt x="0" y="364886"/>
                  </a:cubicBezTo>
                  <a:cubicBezTo>
                    <a:pt x="133" y="272272"/>
                    <a:pt x="265" y="179657"/>
                    <a:pt x="398" y="87043"/>
                  </a:cubicBez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a:t>
              </a:r>
              <a:r>
                <a:rPr lang="tr-TR" dirty="0" err="1">
                  <a:solidFill>
                    <a:schemeClr val="bg1"/>
                  </a:solidFill>
                  <a:latin typeface="Bahnschrift" panose="020B0502040204020203" pitchFamily="34" charset="0"/>
                </a:rPr>
                <a:t>r</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grpSp>
      <p:cxnSp>
        <p:nvCxnSpPr>
          <p:cNvPr id="60" name="Düz Ok Bağlayıcısı 59">
            <a:extLst>
              <a:ext uri="{FF2B5EF4-FFF2-40B4-BE49-F238E27FC236}">
                <a16:creationId xmlns:a16="http://schemas.microsoft.com/office/drawing/2014/main" id="{DBC53422-7D7F-4348-B222-493B2A7E1D6F}"/>
              </a:ext>
            </a:extLst>
          </p:cNvPr>
          <p:cNvCxnSpPr>
            <a:cxnSpLocks/>
            <a:stCxn id="189" idx="2"/>
            <a:endCxn id="63" idx="7"/>
          </p:cNvCxnSpPr>
          <p:nvPr/>
        </p:nvCxnSpPr>
        <p:spPr>
          <a:xfrm flipH="1" flipV="1">
            <a:off x="6032851" y="1126037"/>
            <a:ext cx="1910" cy="361187"/>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63" name="Dikdörtgen: Köşeleri Yuvarlatılmış 188">
            <a:extLst>
              <a:ext uri="{FF2B5EF4-FFF2-40B4-BE49-F238E27FC236}">
                <a16:creationId xmlns:a16="http://schemas.microsoft.com/office/drawing/2014/main" id="{1DAACB2B-B497-4104-AABA-7F93FA50F04A}"/>
              </a:ext>
            </a:extLst>
          </p:cNvPr>
          <p:cNvSpPr/>
          <p:nvPr/>
        </p:nvSpPr>
        <p:spPr>
          <a:xfrm>
            <a:off x="3866120" y="433160"/>
            <a:ext cx="3874639" cy="694787"/>
          </a:xfrm>
          <a:custGeom>
            <a:avLst/>
            <a:gdLst>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87043 w 3874241"/>
              <a:gd name="connsiteY6" fmla="*/ 694787 h 694787"/>
              <a:gd name="connsiteX7" fmla="*/ 0 w 3874241"/>
              <a:gd name="connsiteY7" fmla="*/ 607744 h 694787"/>
              <a:gd name="connsiteX8" fmla="*/ 0 w 3874241"/>
              <a:gd name="connsiteY8" fmla="*/ 87043 h 694787"/>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2166333 w 3874241"/>
              <a:gd name="connsiteY6" fmla="*/ 692877 h 694787"/>
              <a:gd name="connsiteX7" fmla="*/ 87043 w 3874241"/>
              <a:gd name="connsiteY7" fmla="*/ 694787 h 694787"/>
              <a:gd name="connsiteX8" fmla="*/ 0 w 3874241"/>
              <a:gd name="connsiteY8" fmla="*/ 607744 h 694787"/>
              <a:gd name="connsiteX9" fmla="*/ 0 w 3874241"/>
              <a:gd name="connsiteY9" fmla="*/ 87043 h 694787"/>
              <a:gd name="connsiteX0" fmla="*/ 398 w 3874639"/>
              <a:gd name="connsiteY0" fmla="*/ 87043 h 694787"/>
              <a:gd name="connsiteX1" fmla="*/ 87441 w 3874639"/>
              <a:gd name="connsiteY1" fmla="*/ 0 h 694787"/>
              <a:gd name="connsiteX2" fmla="*/ 3787596 w 3874639"/>
              <a:gd name="connsiteY2" fmla="*/ 0 h 694787"/>
              <a:gd name="connsiteX3" fmla="*/ 3874639 w 3874639"/>
              <a:gd name="connsiteY3" fmla="*/ 87043 h 694787"/>
              <a:gd name="connsiteX4" fmla="*/ 3874639 w 3874639"/>
              <a:gd name="connsiteY4" fmla="*/ 607744 h 694787"/>
              <a:gd name="connsiteX5" fmla="*/ 3787596 w 3874639"/>
              <a:gd name="connsiteY5" fmla="*/ 694787 h 694787"/>
              <a:gd name="connsiteX6" fmla="*/ 2166731 w 3874639"/>
              <a:gd name="connsiteY6" fmla="*/ 692877 h 694787"/>
              <a:gd name="connsiteX7" fmla="*/ 87441 w 3874639"/>
              <a:gd name="connsiteY7" fmla="*/ 694787 h 694787"/>
              <a:gd name="connsiteX8" fmla="*/ 398 w 3874639"/>
              <a:gd name="connsiteY8" fmla="*/ 607744 h 694787"/>
              <a:gd name="connsiteX9" fmla="*/ 0 w 3874639"/>
              <a:gd name="connsiteY9" fmla="*/ 364886 h 694787"/>
              <a:gd name="connsiteX10" fmla="*/ 398 w 3874639"/>
              <a:gd name="connsiteY10" fmla="*/ 87043 h 694787"/>
              <a:gd name="connsiteX0" fmla="*/ 398 w 3874639"/>
              <a:gd name="connsiteY0" fmla="*/ 87043 h 694787"/>
              <a:gd name="connsiteX1" fmla="*/ 87441 w 3874639"/>
              <a:gd name="connsiteY1" fmla="*/ 0 h 694787"/>
              <a:gd name="connsiteX2" fmla="*/ 2159850 w 3874639"/>
              <a:gd name="connsiteY2" fmla="*/ 3255 h 694787"/>
              <a:gd name="connsiteX3" fmla="*/ 3787596 w 3874639"/>
              <a:gd name="connsiteY3" fmla="*/ 0 h 694787"/>
              <a:gd name="connsiteX4" fmla="*/ 3874639 w 3874639"/>
              <a:gd name="connsiteY4" fmla="*/ 87043 h 694787"/>
              <a:gd name="connsiteX5" fmla="*/ 3874639 w 3874639"/>
              <a:gd name="connsiteY5" fmla="*/ 607744 h 694787"/>
              <a:gd name="connsiteX6" fmla="*/ 3787596 w 3874639"/>
              <a:gd name="connsiteY6" fmla="*/ 694787 h 694787"/>
              <a:gd name="connsiteX7" fmla="*/ 2166731 w 3874639"/>
              <a:gd name="connsiteY7" fmla="*/ 692877 h 694787"/>
              <a:gd name="connsiteX8" fmla="*/ 87441 w 3874639"/>
              <a:gd name="connsiteY8" fmla="*/ 694787 h 694787"/>
              <a:gd name="connsiteX9" fmla="*/ 398 w 3874639"/>
              <a:gd name="connsiteY9" fmla="*/ 607744 h 694787"/>
              <a:gd name="connsiteX10" fmla="*/ 0 w 3874639"/>
              <a:gd name="connsiteY10" fmla="*/ 364886 h 694787"/>
              <a:gd name="connsiteX11" fmla="*/ 398 w 3874639"/>
              <a:gd name="connsiteY11" fmla="*/ 87043 h 69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4639" h="694787">
                <a:moveTo>
                  <a:pt x="398" y="87043"/>
                </a:moveTo>
                <a:cubicBezTo>
                  <a:pt x="398" y="38970"/>
                  <a:pt x="39368" y="0"/>
                  <a:pt x="87441" y="0"/>
                </a:cubicBezTo>
                <a:lnTo>
                  <a:pt x="2159850" y="3255"/>
                </a:lnTo>
                <a:lnTo>
                  <a:pt x="3787596" y="0"/>
                </a:lnTo>
                <a:cubicBezTo>
                  <a:pt x="3835669" y="0"/>
                  <a:pt x="3874639" y="38970"/>
                  <a:pt x="3874639" y="87043"/>
                </a:cubicBezTo>
                <a:lnTo>
                  <a:pt x="3874639" y="607744"/>
                </a:lnTo>
                <a:cubicBezTo>
                  <a:pt x="3874639" y="655817"/>
                  <a:pt x="3835669" y="694787"/>
                  <a:pt x="3787596" y="694787"/>
                </a:cubicBezTo>
                <a:lnTo>
                  <a:pt x="2166731" y="692877"/>
                </a:lnTo>
                <a:lnTo>
                  <a:pt x="87441" y="694787"/>
                </a:lnTo>
                <a:cubicBezTo>
                  <a:pt x="39368" y="694787"/>
                  <a:pt x="398" y="655817"/>
                  <a:pt x="398" y="607744"/>
                </a:cubicBezTo>
                <a:cubicBezTo>
                  <a:pt x="265" y="526791"/>
                  <a:pt x="133" y="445839"/>
                  <a:pt x="0" y="364886"/>
                </a:cubicBezTo>
                <a:cubicBezTo>
                  <a:pt x="133" y="272272"/>
                  <a:pt x="265" y="179657"/>
                  <a:pt x="398" y="87043"/>
                </a:cubicBez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a:t>
            </a:r>
            <a:r>
              <a:rPr lang="tr-TR" dirty="0" err="1">
                <a:solidFill>
                  <a:schemeClr val="bg1"/>
                </a:solidFill>
                <a:latin typeface="Bahnschrift" panose="020B0502040204020203" pitchFamily="34" charset="0"/>
              </a:rPr>
              <a:t>r</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Block</a:t>
            </a:r>
            <a:r>
              <a:rPr lang="tr-TR" dirty="0">
                <a:solidFill>
                  <a:schemeClr val="bg1"/>
                </a:solidFill>
                <a:latin typeface="Bahnschrift" panose="020B0502040204020203" pitchFamily="34" charset="0"/>
              </a:rPr>
              <a:t> </a:t>
            </a:r>
            <a:r>
              <a:rPr lang="tr-TR" sz="1800" dirty="0">
                <a:solidFill>
                  <a:schemeClr val="bg1"/>
                </a:solidFill>
                <a:latin typeface="Bahnschrift" panose="020B0502040204020203" pitchFamily="34" charset="0"/>
              </a:rPr>
              <a:t>#N</a:t>
            </a:r>
          </a:p>
        </p:txBody>
      </p:sp>
      <p:grpSp>
        <p:nvGrpSpPr>
          <p:cNvPr id="3" name="Grup 2">
            <a:extLst>
              <a:ext uri="{FF2B5EF4-FFF2-40B4-BE49-F238E27FC236}">
                <a16:creationId xmlns:a16="http://schemas.microsoft.com/office/drawing/2014/main" id="{3C5303D0-2213-8508-BF8A-0600132D36A2}"/>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3FB07FA6-74C4-A110-632B-4F3645BE777D}"/>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4D07F756-9D6F-3781-B4CC-E069BC3CC30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C998C3B4-A812-A1E9-90AC-7A84C31EEB88}"/>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5385077E-24F8-B325-61B9-0EADE64067B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B7CD219B-9877-2C64-152F-0A78824B4458}"/>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EA82D9F5-2664-94FE-239E-3C7BDE03F295}"/>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926634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443650" y="2578948"/>
            <a:ext cx="5100134" cy="548640"/>
          </a:xfrm>
          <a:prstGeom prst="rect">
            <a:avLst/>
          </a:prstGeom>
        </p:spPr>
        <p:txBody>
          <a:bodyPr vert="horz" lIns="91440" tIns="45720" rIns="91440" bIns="45720" rtlCol="0" anchor="ctr">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Follow</a:t>
            </a:r>
            <a:r>
              <a:rPr lang="tr-TR" sz="2000" b="1" dirty="0">
                <a:solidFill>
                  <a:srgbClr val="002060"/>
                </a:solidFill>
                <a:latin typeface="Bahnschrift SemiLight Condensed" panose="020B0502040204020203" pitchFamily="34" charset="0"/>
              </a:rPr>
              <a:t> Chart of Encoder </a:t>
            </a:r>
            <a:r>
              <a:rPr lang="tr-TR" sz="2000" b="1" dirty="0" err="1">
                <a:solidFill>
                  <a:srgbClr val="002060"/>
                </a:solidFill>
                <a:latin typeface="Bahnschrift SemiLight Condensed" panose="020B0502040204020203" pitchFamily="34" charset="0"/>
              </a:rPr>
              <a:t>and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Transformers</a:t>
            </a:r>
            <a:r>
              <a:rPr lang="tr-TR" sz="2000" b="1" dirty="0">
                <a:solidFill>
                  <a:srgbClr val="002060"/>
                </a:solidFill>
                <a:latin typeface="Bahnschrift SemiLight Condensed" panose="020B0502040204020203" pitchFamily="34" charset="0"/>
              </a:rPr>
              <a:t> Architecture</a:t>
            </a:r>
          </a:p>
        </p:txBody>
      </p:sp>
      <p:cxnSp>
        <p:nvCxnSpPr>
          <p:cNvPr id="191" name="Düz Ok Bağlayıcısı 190">
            <a:extLst>
              <a:ext uri="{FF2B5EF4-FFF2-40B4-BE49-F238E27FC236}">
                <a16:creationId xmlns:a16="http://schemas.microsoft.com/office/drawing/2014/main" id="{2D464CD3-A465-4560-A87B-437AE680C535}"/>
              </a:ext>
            </a:extLst>
          </p:cNvPr>
          <p:cNvCxnSpPr>
            <a:cxnSpLocks/>
            <a:stCxn id="103" idx="0"/>
            <a:endCxn id="189" idx="7"/>
          </p:cNvCxnSpPr>
          <p:nvPr/>
        </p:nvCxnSpPr>
        <p:spPr>
          <a:xfrm flipH="1" flipV="1">
            <a:off x="7155027" y="1938130"/>
            <a:ext cx="1501" cy="404494"/>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39" name="Grup 238">
            <a:extLst>
              <a:ext uri="{FF2B5EF4-FFF2-40B4-BE49-F238E27FC236}">
                <a16:creationId xmlns:a16="http://schemas.microsoft.com/office/drawing/2014/main" id="{5D3DF187-3728-4400-A10E-A4CB46364328}"/>
              </a:ext>
            </a:extLst>
          </p:cNvPr>
          <p:cNvGrpSpPr/>
          <p:nvPr/>
        </p:nvGrpSpPr>
        <p:grpSpPr>
          <a:xfrm>
            <a:off x="715637" y="928699"/>
            <a:ext cx="8723626" cy="5888636"/>
            <a:chOff x="715637" y="928699"/>
            <a:chExt cx="8723626" cy="5888636"/>
          </a:xfrm>
        </p:grpSpPr>
        <p:grpSp>
          <p:nvGrpSpPr>
            <p:cNvPr id="234" name="Grup 233">
              <a:extLst>
                <a:ext uri="{FF2B5EF4-FFF2-40B4-BE49-F238E27FC236}">
                  <a16:creationId xmlns:a16="http://schemas.microsoft.com/office/drawing/2014/main" id="{60FC1D0A-C043-4D1D-80B2-FE68CC7AEEB1}"/>
                </a:ext>
              </a:extLst>
            </p:cNvPr>
            <p:cNvGrpSpPr/>
            <p:nvPr/>
          </p:nvGrpSpPr>
          <p:grpSpPr>
            <a:xfrm>
              <a:off x="4979902" y="1245253"/>
              <a:ext cx="4459361" cy="5563053"/>
              <a:chOff x="4979902" y="1245253"/>
              <a:chExt cx="4459361" cy="5563053"/>
            </a:xfrm>
          </p:grpSpPr>
          <p:grpSp>
            <p:nvGrpSpPr>
              <p:cNvPr id="233" name="Grup 232">
                <a:extLst>
                  <a:ext uri="{FF2B5EF4-FFF2-40B4-BE49-F238E27FC236}">
                    <a16:creationId xmlns:a16="http://schemas.microsoft.com/office/drawing/2014/main" id="{D2476F5E-D90B-4BAD-B6CB-2B1553B8EFA5}"/>
                  </a:ext>
                </a:extLst>
              </p:cNvPr>
              <p:cNvGrpSpPr/>
              <p:nvPr/>
            </p:nvGrpSpPr>
            <p:grpSpPr>
              <a:xfrm>
                <a:off x="4979902" y="2142394"/>
                <a:ext cx="4459361" cy="4665912"/>
                <a:chOff x="4979902" y="2142394"/>
                <a:chExt cx="4459361" cy="4665912"/>
              </a:xfrm>
            </p:grpSpPr>
            <p:grpSp>
              <p:nvGrpSpPr>
                <p:cNvPr id="174" name="Grup 173">
                  <a:extLst>
                    <a:ext uri="{FF2B5EF4-FFF2-40B4-BE49-F238E27FC236}">
                      <a16:creationId xmlns:a16="http://schemas.microsoft.com/office/drawing/2014/main" id="{023CC6C9-DA5E-4366-8098-12C1CC41F456}"/>
                    </a:ext>
                  </a:extLst>
                </p:cNvPr>
                <p:cNvGrpSpPr/>
                <p:nvPr/>
              </p:nvGrpSpPr>
              <p:grpSpPr>
                <a:xfrm>
                  <a:off x="4979902" y="2142394"/>
                  <a:ext cx="3874241" cy="4665912"/>
                  <a:chOff x="6023118" y="2119647"/>
                  <a:chExt cx="3874241" cy="4665912"/>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6023118" y="2119647"/>
                    <a:ext cx="3874241" cy="4322564"/>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5" name="Dikdörtgen: Köşeleri Yuvarlatılmış 94">
                    <a:extLst>
                      <a:ext uri="{FF2B5EF4-FFF2-40B4-BE49-F238E27FC236}">
                        <a16:creationId xmlns:a16="http://schemas.microsoft.com/office/drawing/2014/main" id="{E2E46FEE-5ED7-4895-AE18-2FB5F21CE11F}"/>
                      </a:ext>
                    </a:extLst>
                  </p:cNvPr>
                  <p:cNvSpPr/>
                  <p:nvPr/>
                </p:nvSpPr>
                <p:spPr>
                  <a:xfrm>
                    <a:off x="6579492" y="5771296"/>
                    <a:ext cx="3225333" cy="447170"/>
                  </a:xfrm>
                  <a:custGeom>
                    <a:avLst/>
                    <a:gdLst>
                      <a:gd name="connsiteX0" fmla="*/ 0 w 2987505"/>
                      <a:gd name="connsiteY0" fmla="*/ 223585 h 447169"/>
                      <a:gd name="connsiteX1" fmla="*/ 223585 w 2987505"/>
                      <a:gd name="connsiteY1" fmla="*/ 0 h 447169"/>
                      <a:gd name="connsiteX2" fmla="*/ 2763921 w 2987505"/>
                      <a:gd name="connsiteY2" fmla="*/ 0 h 447169"/>
                      <a:gd name="connsiteX3" fmla="*/ 2987506 w 2987505"/>
                      <a:gd name="connsiteY3" fmla="*/ 223585 h 447169"/>
                      <a:gd name="connsiteX4" fmla="*/ 2987505 w 2987505"/>
                      <a:gd name="connsiteY4" fmla="*/ 223585 h 447169"/>
                      <a:gd name="connsiteX5" fmla="*/ 2763920 w 2987505"/>
                      <a:gd name="connsiteY5" fmla="*/ 447170 h 447169"/>
                      <a:gd name="connsiteX6" fmla="*/ 223585 w 2987505"/>
                      <a:gd name="connsiteY6" fmla="*/ 447169 h 447169"/>
                      <a:gd name="connsiteX7" fmla="*/ 0 w 2987505"/>
                      <a:gd name="connsiteY7" fmla="*/ 223584 h 447169"/>
                      <a:gd name="connsiteX8" fmla="*/ 0 w 2987505"/>
                      <a:gd name="connsiteY8" fmla="*/ 223585 h 447169"/>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223585 w 2987506"/>
                      <a:gd name="connsiteY7" fmla="*/ 447169 h 447170"/>
                      <a:gd name="connsiteX8" fmla="*/ 0 w 2987506"/>
                      <a:gd name="connsiteY8" fmla="*/ 223584 h 447170"/>
                      <a:gd name="connsiteX9" fmla="*/ 0 w 2987506"/>
                      <a:gd name="connsiteY9"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606134 w 2987506"/>
                      <a:gd name="connsiteY7" fmla="*/ 430911 h 447170"/>
                      <a:gd name="connsiteX8" fmla="*/ 223585 w 2987506"/>
                      <a:gd name="connsiteY8" fmla="*/ 447169 h 447170"/>
                      <a:gd name="connsiteX9" fmla="*/ 0 w 2987506"/>
                      <a:gd name="connsiteY9" fmla="*/ 223584 h 447170"/>
                      <a:gd name="connsiteX10" fmla="*/ 0 w 2987506"/>
                      <a:gd name="connsiteY10"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1485365 w 2987506"/>
                      <a:gd name="connsiteY7" fmla="*/ 439703 h 447170"/>
                      <a:gd name="connsiteX8" fmla="*/ 606134 w 2987506"/>
                      <a:gd name="connsiteY8" fmla="*/ 430911 h 447170"/>
                      <a:gd name="connsiteX9" fmla="*/ 223585 w 2987506"/>
                      <a:gd name="connsiteY9" fmla="*/ 447169 h 447170"/>
                      <a:gd name="connsiteX10" fmla="*/ 0 w 2987506"/>
                      <a:gd name="connsiteY10" fmla="*/ 223584 h 447170"/>
                      <a:gd name="connsiteX11" fmla="*/ 0 w 2987506"/>
                      <a:gd name="connsiteY11" fmla="*/ 223585 h 44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7506" h="447170">
                        <a:moveTo>
                          <a:pt x="0" y="223585"/>
                        </a:moveTo>
                        <a:cubicBezTo>
                          <a:pt x="0" y="100102"/>
                          <a:pt x="100102" y="0"/>
                          <a:pt x="223585" y="0"/>
                        </a:cubicBezTo>
                        <a:lnTo>
                          <a:pt x="2763921" y="0"/>
                        </a:lnTo>
                        <a:cubicBezTo>
                          <a:pt x="2887404" y="0"/>
                          <a:pt x="2987506" y="100102"/>
                          <a:pt x="2987506" y="223585"/>
                        </a:cubicBezTo>
                        <a:lnTo>
                          <a:pt x="2987505" y="223585"/>
                        </a:lnTo>
                        <a:cubicBezTo>
                          <a:pt x="2987505" y="347068"/>
                          <a:pt x="2887403" y="447170"/>
                          <a:pt x="2763920" y="447170"/>
                        </a:cubicBezTo>
                        <a:lnTo>
                          <a:pt x="2347012" y="439704"/>
                        </a:lnTo>
                        <a:lnTo>
                          <a:pt x="1485365" y="439703"/>
                        </a:lnTo>
                        <a:lnTo>
                          <a:pt x="606134" y="430911"/>
                        </a:lnTo>
                        <a:lnTo>
                          <a:pt x="223585" y="447169"/>
                        </a:lnTo>
                        <a:cubicBezTo>
                          <a:pt x="100102" y="447169"/>
                          <a:pt x="0" y="347067"/>
                          <a:pt x="0" y="223584"/>
                        </a:cubicBezTo>
                        <a:lnTo>
                          <a:pt x="0" y="223585"/>
                        </a:lnTo>
                        <a:close/>
                      </a:path>
                    </a:pathLst>
                  </a:cu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latin typeface="Bahnschrift" panose="020B0502040204020203" pitchFamily="34" charset="0"/>
                      </a:rPr>
                      <a:t>Masked</a:t>
                    </a:r>
                    <a:r>
                      <a:rPr lang="tr-TR" dirty="0">
                        <a:latin typeface="Bahnschrift" panose="020B0502040204020203" pitchFamily="34" charset="0"/>
                      </a:rPr>
                      <a:t> Multi-</a:t>
                    </a:r>
                    <a:r>
                      <a:rPr lang="tr-TR" dirty="0" err="1">
                        <a:latin typeface="Bahnschrift" panose="020B0502040204020203" pitchFamily="34" charset="0"/>
                      </a:rPr>
                      <a:t>Head</a:t>
                    </a:r>
                    <a:r>
                      <a:rPr lang="tr-TR" dirty="0">
                        <a:latin typeface="Bahnschrift" panose="020B0502040204020203" pitchFamily="34" charset="0"/>
                      </a:rPr>
                      <a:t> </a:t>
                    </a:r>
                    <a:r>
                      <a:rPr lang="tr-TR" dirty="0" err="1">
                        <a:latin typeface="Bahnschrift" panose="020B0502040204020203" pitchFamily="34" charset="0"/>
                      </a:rPr>
                      <a:t>Attention</a:t>
                    </a:r>
                    <a:endParaRPr lang="tr-TR" dirty="0">
                      <a:latin typeface="Bahnschrift" panose="020B0502040204020203" pitchFamily="34" charset="0"/>
                    </a:endParaRPr>
                  </a:p>
                </p:txBody>
              </p:sp>
              <p:sp>
                <p:nvSpPr>
                  <p:cNvPr id="96" name="Dikdörtgen: Köşeleri Yuvarlatılmış 95">
                    <a:extLst>
                      <a:ext uri="{FF2B5EF4-FFF2-40B4-BE49-F238E27FC236}">
                        <a16:creationId xmlns:a16="http://schemas.microsoft.com/office/drawing/2014/main" id="{A4DE6772-6177-45A1-A195-B7B8D4DF34A8}"/>
                      </a:ext>
                    </a:extLst>
                  </p:cNvPr>
                  <p:cNvSpPr/>
                  <p:nvPr/>
                </p:nvSpPr>
                <p:spPr>
                  <a:xfrm>
                    <a:off x="6705995" y="5100733"/>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sp>
                <p:nvSpPr>
                  <p:cNvPr id="99" name="Dikdörtgen: Köşeleri Yuvarlatılmış 98">
                    <a:extLst>
                      <a:ext uri="{FF2B5EF4-FFF2-40B4-BE49-F238E27FC236}">
                        <a16:creationId xmlns:a16="http://schemas.microsoft.com/office/drawing/2014/main" id="{A4A20776-3C2A-4ED2-8164-60633CF940B4}"/>
                      </a:ext>
                    </a:extLst>
                  </p:cNvPr>
                  <p:cNvSpPr/>
                  <p:nvPr/>
                </p:nvSpPr>
                <p:spPr>
                  <a:xfrm>
                    <a:off x="6705992" y="2990631"/>
                    <a:ext cx="2987505" cy="545106"/>
                  </a:xfrm>
                  <a:prstGeom prst="roundRect">
                    <a:avLst>
                      <a:gd name="adj" fmla="val 50000"/>
                    </a:avLst>
                  </a:prstGeom>
                  <a:solidFill>
                    <a:srgbClr val="3AC7C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latin typeface="Bahnschrift" panose="020B0502040204020203" pitchFamily="34" charset="0"/>
                      </a:rPr>
                      <a:t>Point-Wise </a:t>
                    </a:r>
                    <a:r>
                      <a:rPr lang="tr-TR" sz="1600" dirty="0" err="1">
                        <a:latin typeface="Bahnschrift" panose="020B0502040204020203" pitchFamily="34" charset="0"/>
                      </a:rPr>
                      <a:t>Feed-Forward</a:t>
                    </a:r>
                    <a:endParaRPr lang="tr-TR" sz="1600" dirty="0">
                      <a:latin typeface="Bahnschrift" panose="020B0502040204020203" pitchFamily="34" charset="0"/>
                    </a:endParaRPr>
                  </a:p>
                </p:txBody>
              </p:sp>
              <p:sp>
                <p:nvSpPr>
                  <p:cNvPr id="101" name="Dikdörtgen: Köşeleri Yuvarlatılmış 100">
                    <a:extLst>
                      <a:ext uri="{FF2B5EF4-FFF2-40B4-BE49-F238E27FC236}">
                        <a16:creationId xmlns:a16="http://schemas.microsoft.com/office/drawing/2014/main" id="{CFB2E56F-9C2E-4771-B80D-4EC4B256D9A1}"/>
                      </a:ext>
                    </a:extLst>
                  </p:cNvPr>
                  <p:cNvSpPr/>
                  <p:nvPr/>
                </p:nvSpPr>
                <p:spPr>
                  <a:xfrm>
                    <a:off x="6705994" y="4429979"/>
                    <a:ext cx="2987505" cy="447169"/>
                  </a:xfrm>
                  <a:prstGeom prst="roundRect">
                    <a:avLst>
                      <a:gd name="adj" fmla="val 50000"/>
                    </a:avLst>
                  </a:pr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Multi-</a:t>
                    </a:r>
                    <a:r>
                      <a:rPr lang="tr-TR" dirty="0" err="1">
                        <a:latin typeface="Bahnschrift" panose="020B0502040204020203" pitchFamily="34" charset="0"/>
                      </a:rPr>
                      <a:t>Head</a:t>
                    </a:r>
                    <a:r>
                      <a:rPr lang="tr-TR" dirty="0">
                        <a:latin typeface="Bahnschrift" panose="020B0502040204020203" pitchFamily="34" charset="0"/>
                      </a:rPr>
                      <a:t> </a:t>
                    </a:r>
                    <a:r>
                      <a:rPr lang="tr-TR" dirty="0" err="1">
                        <a:latin typeface="Bahnschrift" panose="020B0502040204020203" pitchFamily="34" charset="0"/>
                      </a:rPr>
                      <a:t>Attention</a:t>
                    </a:r>
                    <a:endParaRPr lang="tr-TR" dirty="0">
                      <a:latin typeface="Bahnschrift" panose="020B0502040204020203" pitchFamily="34" charset="0"/>
                    </a:endParaRPr>
                  </a:p>
                </p:txBody>
              </p:sp>
              <p:sp>
                <p:nvSpPr>
                  <p:cNvPr id="102" name="Dikdörtgen: Köşeleri Yuvarlatılmış 101">
                    <a:extLst>
                      <a:ext uri="{FF2B5EF4-FFF2-40B4-BE49-F238E27FC236}">
                        <a16:creationId xmlns:a16="http://schemas.microsoft.com/office/drawing/2014/main" id="{D9069DD6-D9B5-42A0-A887-62CEFDD3080C}"/>
                      </a:ext>
                    </a:extLst>
                  </p:cNvPr>
                  <p:cNvSpPr/>
                  <p:nvPr/>
                </p:nvSpPr>
                <p:spPr>
                  <a:xfrm>
                    <a:off x="6705993" y="3759321"/>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sp>
                <p:nvSpPr>
                  <p:cNvPr id="103" name="Dikdörtgen: Köşeleri Yuvarlatılmış 102">
                    <a:extLst>
                      <a:ext uri="{FF2B5EF4-FFF2-40B4-BE49-F238E27FC236}">
                        <a16:creationId xmlns:a16="http://schemas.microsoft.com/office/drawing/2014/main" id="{5E09CB13-C863-4FBE-8263-1CF63940973D}"/>
                      </a:ext>
                    </a:extLst>
                  </p:cNvPr>
                  <p:cNvSpPr/>
                  <p:nvPr/>
                </p:nvSpPr>
                <p:spPr>
                  <a:xfrm>
                    <a:off x="6705991" y="2319877"/>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cxnSp>
                <p:nvCxnSpPr>
                  <p:cNvPr id="105" name="Düz Ok Bağlayıcısı 104">
                    <a:extLst>
                      <a:ext uri="{FF2B5EF4-FFF2-40B4-BE49-F238E27FC236}">
                        <a16:creationId xmlns:a16="http://schemas.microsoft.com/office/drawing/2014/main" id="{4C3FBFD9-ACE0-4ACA-A300-6464C21D2105}"/>
                      </a:ext>
                    </a:extLst>
                  </p:cNvPr>
                  <p:cNvCxnSpPr>
                    <a:cxnSpLocks/>
                    <a:stCxn id="137" idx="7"/>
                    <a:endCxn id="95" idx="7"/>
                  </p:cNvCxnSpPr>
                  <p:nvPr/>
                </p:nvCxnSpPr>
                <p:spPr>
                  <a:xfrm flipH="1" flipV="1">
                    <a:off x="8183103" y="6210999"/>
                    <a:ext cx="3556" cy="28412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Düz Ok Bağlayıcısı 105">
                    <a:extLst>
                      <a:ext uri="{FF2B5EF4-FFF2-40B4-BE49-F238E27FC236}">
                        <a16:creationId xmlns:a16="http://schemas.microsoft.com/office/drawing/2014/main" id="{864B4F6D-6738-49D3-AB9F-5B042079BB9C}"/>
                      </a:ext>
                    </a:extLst>
                  </p:cNvPr>
                  <p:cNvCxnSpPr>
                    <a:cxnSpLocks/>
                    <a:endCxn id="96" idx="2"/>
                  </p:cNvCxnSpPr>
                  <p:nvPr/>
                </p:nvCxnSpPr>
                <p:spPr>
                  <a:xfrm flipV="1">
                    <a:off x="8199747" y="5547902"/>
                    <a:ext cx="1" cy="22339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Düz Ok Bağlayıcısı 106">
                    <a:extLst>
                      <a:ext uri="{FF2B5EF4-FFF2-40B4-BE49-F238E27FC236}">
                        <a16:creationId xmlns:a16="http://schemas.microsoft.com/office/drawing/2014/main" id="{2450F844-4609-424D-8877-742D1A3CAAAA}"/>
                      </a:ext>
                    </a:extLst>
                  </p:cNvPr>
                  <p:cNvCxnSpPr>
                    <a:cxnSpLocks/>
                    <a:stCxn id="96" idx="0"/>
                    <a:endCxn id="101" idx="2"/>
                  </p:cNvCxnSpPr>
                  <p:nvPr/>
                </p:nvCxnSpPr>
                <p:spPr>
                  <a:xfrm flipH="1" flipV="1">
                    <a:off x="8199747" y="4877148"/>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Düz Ok Bağlayıcısı 108">
                    <a:extLst>
                      <a:ext uri="{FF2B5EF4-FFF2-40B4-BE49-F238E27FC236}">
                        <a16:creationId xmlns:a16="http://schemas.microsoft.com/office/drawing/2014/main" id="{A0B7E071-9F1C-474A-AD44-24A86243F317}"/>
                      </a:ext>
                    </a:extLst>
                  </p:cNvPr>
                  <p:cNvCxnSpPr>
                    <a:cxnSpLocks/>
                    <a:stCxn id="101" idx="0"/>
                    <a:endCxn id="102" idx="2"/>
                  </p:cNvCxnSpPr>
                  <p:nvPr/>
                </p:nvCxnSpPr>
                <p:spPr>
                  <a:xfrm flipH="1" flipV="1">
                    <a:off x="8199746" y="4206490"/>
                    <a:ext cx="1" cy="223489"/>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Düz Ok Bağlayıcısı 111">
                    <a:extLst>
                      <a:ext uri="{FF2B5EF4-FFF2-40B4-BE49-F238E27FC236}">
                        <a16:creationId xmlns:a16="http://schemas.microsoft.com/office/drawing/2014/main" id="{4F00EA3A-2484-4178-90FA-C60FC361D318}"/>
                      </a:ext>
                    </a:extLst>
                  </p:cNvPr>
                  <p:cNvCxnSpPr>
                    <a:cxnSpLocks/>
                    <a:stCxn id="102" idx="0"/>
                    <a:endCxn id="99" idx="2"/>
                  </p:cNvCxnSpPr>
                  <p:nvPr/>
                </p:nvCxnSpPr>
                <p:spPr>
                  <a:xfrm flipH="1" flipV="1">
                    <a:off x="8199745" y="3535737"/>
                    <a:ext cx="1" cy="223584"/>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Düz Ok Bağlayıcısı 115">
                    <a:extLst>
                      <a:ext uri="{FF2B5EF4-FFF2-40B4-BE49-F238E27FC236}">
                        <a16:creationId xmlns:a16="http://schemas.microsoft.com/office/drawing/2014/main" id="{1F66DDA6-85A9-4593-A8D1-2D03C807FFD2}"/>
                      </a:ext>
                    </a:extLst>
                  </p:cNvPr>
                  <p:cNvCxnSpPr>
                    <a:cxnSpLocks/>
                    <a:stCxn id="99" idx="0"/>
                    <a:endCxn id="103" idx="2"/>
                  </p:cNvCxnSpPr>
                  <p:nvPr/>
                </p:nvCxnSpPr>
                <p:spPr>
                  <a:xfrm flipH="1" flipV="1">
                    <a:off x="8199744" y="2767046"/>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0" name="Bağlayıcı: Dirsek 119">
                    <a:extLst>
                      <a:ext uri="{FF2B5EF4-FFF2-40B4-BE49-F238E27FC236}">
                        <a16:creationId xmlns:a16="http://schemas.microsoft.com/office/drawing/2014/main" id="{A0D5C96C-29B6-4EEB-8AD0-C900DF94CD3D}"/>
                      </a:ext>
                    </a:extLst>
                  </p:cNvPr>
                  <p:cNvCxnSpPr>
                    <a:cxnSpLocks/>
                    <a:endCxn id="96" idx="1"/>
                  </p:cNvCxnSpPr>
                  <p:nvPr/>
                </p:nvCxnSpPr>
                <p:spPr>
                  <a:xfrm rot="10800000">
                    <a:off x="6705996" y="5324318"/>
                    <a:ext cx="2342849" cy="1032474"/>
                  </a:xfrm>
                  <a:prstGeom prst="bentConnector3">
                    <a:avLst>
                      <a:gd name="adj1" fmla="val 109757"/>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9" name="Bağlayıcı: Dirsek 128">
                    <a:extLst>
                      <a:ext uri="{FF2B5EF4-FFF2-40B4-BE49-F238E27FC236}">
                        <a16:creationId xmlns:a16="http://schemas.microsoft.com/office/drawing/2014/main" id="{248DF3D2-D013-481B-AEC6-6B246D289726}"/>
                      </a:ext>
                    </a:extLst>
                  </p:cNvPr>
                  <p:cNvCxnSpPr>
                    <a:cxnSpLocks/>
                    <a:endCxn id="102" idx="1"/>
                  </p:cNvCxnSpPr>
                  <p:nvPr/>
                </p:nvCxnSpPr>
                <p:spPr>
                  <a:xfrm rot="10800000">
                    <a:off x="6705994" y="3982906"/>
                    <a:ext cx="1493751" cy="1019698"/>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Bağlayıcı: Dirsek 132">
                    <a:extLst>
                      <a:ext uri="{FF2B5EF4-FFF2-40B4-BE49-F238E27FC236}">
                        <a16:creationId xmlns:a16="http://schemas.microsoft.com/office/drawing/2014/main" id="{11EB5E6B-272F-4C1B-9646-5347B3A85909}"/>
                      </a:ext>
                    </a:extLst>
                  </p:cNvPr>
                  <p:cNvCxnSpPr>
                    <a:cxnSpLocks/>
                    <a:endCxn id="103" idx="1"/>
                  </p:cNvCxnSpPr>
                  <p:nvPr/>
                </p:nvCxnSpPr>
                <p:spPr>
                  <a:xfrm rot="10800000">
                    <a:off x="6705992" y="2543463"/>
                    <a:ext cx="1493753" cy="1117731"/>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37" name="Serbest Form: Şekil 136">
                    <a:extLst>
                      <a:ext uri="{FF2B5EF4-FFF2-40B4-BE49-F238E27FC236}">
                        <a16:creationId xmlns:a16="http://schemas.microsoft.com/office/drawing/2014/main" id="{4F641609-37F0-4935-88FD-F1FE0ABEF64E}"/>
                      </a:ext>
                    </a:extLst>
                  </p:cNvPr>
                  <p:cNvSpPr/>
                  <p:nvPr/>
                </p:nvSpPr>
                <p:spPr>
                  <a:xfrm rot="5400000">
                    <a:off x="8036336" y="648609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grpSp>
            <p:sp>
              <p:nvSpPr>
                <p:cNvPr id="178" name="Metin kutusu 177">
                  <a:extLst>
                    <a:ext uri="{FF2B5EF4-FFF2-40B4-BE49-F238E27FC236}">
                      <a16:creationId xmlns:a16="http://schemas.microsoft.com/office/drawing/2014/main" id="{A5C9EE5A-F24C-49D4-ACB2-088A388486A5}"/>
                    </a:ext>
                  </a:extLst>
                </p:cNvPr>
                <p:cNvSpPr txBox="1"/>
                <p:nvPr/>
              </p:nvSpPr>
              <p:spPr>
                <a:xfrm rot="5400000">
                  <a:off x="7695516" y="4042066"/>
                  <a:ext cx="2964273" cy="523220"/>
                </a:xfrm>
                <a:prstGeom prst="rect">
                  <a:avLst/>
                </a:prstGeom>
                <a:noFill/>
              </p:spPr>
              <p:txBody>
                <a:bodyPr wrap="none" rtlCol="0">
                  <a:spAutoFit/>
                </a:bodyPr>
                <a:lstStyle/>
                <a:p>
                  <a:r>
                    <a:rPr lang="tr-TR" sz="2800" dirty="0" err="1">
                      <a:solidFill>
                        <a:schemeClr val="bg1"/>
                      </a:solidFill>
                      <a:latin typeface="Bahnschrift" panose="020B0502040204020203" pitchFamily="34" charset="0"/>
                    </a:rPr>
                    <a:t>Decoder</a:t>
                  </a:r>
                  <a:r>
                    <a:rPr lang="tr-TR" sz="2800" dirty="0">
                      <a:solidFill>
                        <a:schemeClr val="bg1"/>
                      </a:solidFill>
                      <a:latin typeface="Bahnschrift" panose="020B0502040204020203" pitchFamily="34" charset="0"/>
                    </a:rPr>
                    <a:t> </a:t>
                  </a:r>
                  <a:r>
                    <a:rPr lang="tr-TR" sz="2800" dirty="0" err="1">
                      <a:solidFill>
                        <a:schemeClr val="bg1"/>
                      </a:solidFill>
                      <a:latin typeface="Bahnschrift" panose="020B0502040204020203" pitchFamily="34" charset="0"/>
                    </a:rPr>
                    <a:t>Block</a:t>
                  </a:r>
                  <a:r>
                    <a:rPr lang="tr-TR" sz="2800" dirty="0">
                      <a:solidFill>
                        <a:schemeClr val="bg1"/>
                      </a:solidFill>
                      <a:latin typeface="Bahnschrift" panose="020B0502040204020203" pitchFamily="34" charset="0"/>
                    </a:rPr>
                    <a:t> #1</a:t>
                  </a:r>
                </a:p>
              </p:txBody>
            </p:sp>
          </p:grpSp>
          <p:sp>
            <p:nvSpPr>
              <p:cNvPr id="189" name="Dikdörtgen: Köşeleri Yuvarlatılmış 188">
                <a:extLst>
                  <a:ext uri="{FF2B5EF4-FFF2-40B4-BE49-F238E27FC236}">
                    <a16:creationId xmlns:a16="http://schemas.microsoft.com/office/drawing/2014/main" id="{F5DDEE53-66C7-4AD1-9CBE-E9EE743B50D8}"/>
                  </a:ext>
                </a:extLst>
              </p:cNvPr>
              <p:cNvSpPr/>
              <p:nvPr/>
            </p:nvSpPr>
            <p:spPr>
              <a:xfrm>
                <a:off x="4988296" y="1245253"/>
                <a:ext cx="3874639" cy="694787"/>
              </a:xfrm>
              <a:custGeom>
                <a:avLst/>
                <a:gdLst>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87043 w 3874241"/>
                  <a:gd name="connsiteY6" fmla="*/ 694787 h 694787"/>
                  <a:gd name="connsiteX7" fmla="*/ 0 w 3874241"/>
                  <a:gd name="connsiteY7" fmla="*/ 607744 h 694787"/>
                  <a:gd name="connsiteX8" fmla="*/ 0 w 3874241"/>
                  <a:gd name="connsiteY8" fmla="*/ 87043 h 694787"/>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2166333 w 3874241"/>
                  <a:gd name="connsiteY6" fmla="*/ 692877 h 694787"/>
                  <a:gd name="connsiteX7" fmla="*/ 87043 w 3874241"/>
                  <a:gd name="connsiteY7" fmla="*/ 694787 h 694787"/>
                  <a:gd name="connsiteX8" fmla="*/ 0 w 3874241"/>
                  <a:gd name="connsiteY8" fmla="*/ 607744 h 694787"/>
                  <a:gd name="connsiteX9" fmla="*/ 0 w 3874241"/>
                  <a:gd name="connsiteY9" fmla="*/ 87043 h 694787"/>
                  <a:gd name="connsiteX0" fmla="*/ 398 w 3874639"/>
                  <a:gd name="connsiteY0" fmla="*/ 87043 h 694787"/>
                  <a:gd name="connsiteX1" fmla="*/ 87441 w 3874639"/>
                  <a:gd name="connsiteY1" fmla="*/ 0 h 694787"/>
                  <a:gd name="connsiteX2" fmla="*/ 3787596 w 3874639"/>
                  <a:gd name="connsiteY2" fmla="*/ 0 h 694787"/>
                  <a:gd name="connsiteX3" fmla="*/ 3874639 w 3874639"/>
                  <a:gd name="connsiteY3" fmla="*/ 87043 h 694787"/>
                  <a:gd name="connsiteX4" fmla="*/ 3874639 w 3874639"/>
                  <a:gd name="connsiteY4" fmla="*/ 607744 h 694787"/>
                  <a:gd name="connsiteX5" fmla="*/ 3787596 w 3874639"/>
                  <a:gd name="connsiteY5" fmla="*/ 694787 h 694787"/>
                  <a:gd name="connsiteX6" fmla="*/ 2166731 w 3874639"/>
                  <a:gd name="connsiteY6" fmla="*/ 692877 h 694787"/>
                  <a:gd name="connsiteX7" fmla="*/ 87441 w 3874639"/>
                  <a:gd name="connsiteY7" fmla="*/ 694787 h 694787"/>
                  <a:gd name="connsiteX8" fmla="*/ 398 w 3874639"/>
                  <a:gd name="connsiteY8" fmla="*/ 607744 h 694787"/>
                  <a:gd name="connsiteX9" fmla="*/ 0 w 3874639"/>
                  <a:gd name="connsiteY9" fmla="*/ 364886 h 694787"/>
                  <a:gd name="connsiteX10" fmla="*/ 398 w 3874639"/>
                  <a:gd name="connsiteY10" fmla="*/ 87043 h 694787"/>
                  <a:gd name="connsiteX0" fmla="*/ 398 w 3874639"/>
                  <a:gd name="connsiteY0" fmla="*/ 87043 h 694787"/>
                  <a:gd name="connsiteX1" fmla="*/ 87441 w 3874639"/>
                  <a:gd name="connsiteY1" fmla="*/ 0 h 694787"/>
                  <a:gd name="connsiteX2" fmla="*/ 2159850 w 3874639"/>
                  <a:gd name="connsiteY2" fmla="*/ 3255 h 694787"/>
                  <a:gd name="connsiteX3" fmla="*/ 3787596 w 3874639"/>
                  <a:gd name="connsiteY3" fmla="*/ 0 h 694787"/>
                  <a:gd name="connsiteX4" fmla="*/ 3874639 w 3874639"/>
                  <a:gd name="connsiteY4" fmla="*/ 87043 h 694787"/>
                  <a:gd name="connsiteX5" fmla="*/ 3874639 w 3874639"/>
                  <a:gd name="connsiteY5" fmla="*/ 607744 h 694787"/>
                  <a:gd name="connsiteX6" fmla="*/ 3787596 w 3874639"/>
                  <a:gd name="connsiteY6" fmla="*/ 694787 h 694787"/>
                  <a:gd name="connsiteX7" fmla="*/ 2166731 w 3874639"/>
                  <a:gd name="connsiteY7" fmla="*/ 692877 h 694787"/>
                  <a:gd name="connsiteX8" fmla="*/ 87441 w 3874639"/>
                  <a:gd name="connsiteY8" fmla="*/ 694787 h 694787"/>
                  <a:gd name="connsiteX9" fmla="*/ 398 w 3874639"/>
                  <a:gd name="connsiteY9" fmla="*/ 607744 h 694787"/>
                  <a:gd name="connsiteX10" fmla="*/ 0 w 3874639"/>
                  <a:gd name="connsiteY10" fmla="*/ 364886 h 694787"/>
                  <a:gd name="connsiteX11" fmla="*/ 398 w 3874639"/>
                  <a:gd name="connsiteY11" fmla="*/ 87043 h 69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4639" h="694787">
                    <a:moveTo>
                      <a:pt x="398" y="87043"/>
                    </a:moveTo>
                    <a:cubicBezTo>
                      <a:pt x="398" y="38970"/>
                      <a:pt x="39368" y="0"/>
                      <a:pt x="87441" y="0"/>
                    </a:cubicBezTo>
                    <a:lnTo>
                      <a:pt x="2159850" y="3255"/>
                    </a:lnTo>
                    <a:lnTo>
                      <a:pt x="3787596" y="0"/>
                    </a:lnTo>
                    <a:cubicBezTo>
                      <a:pt x="3835669" y="0"/>
                      <a:pt x="3874639" y="38970"/>
                      <a:pt x="3874639" y="87043"/>
                    </a:cubicBezTo>
                    <a:lnTo>
                      <a:pt x="3874639" y="607744"/>
                    </a:lnTo>
                    <a:cubicBezTo>
                      <a:pt x="3874639" y="655817"/>
                      <a:pt x="3835669" y="694787"/>
                      <a:pt x="3787596" y="694787"/>
                    </a:cubicBezTo>
                    <a:lnTo>
                      <a:pt x="2166731" y="692877"/>
                    </a:lnTo>
                    <a:lnTo>
                      <a:pt x="87441" y="694787"/>
                    </a:lnTo>
                    <a:cubicBezTo>
                      <a:pt x="39368" y="694787"/>
                      <a:pt x="398" y="655817"/>
                      <a:pt x="398" y="607744"/>
                    </a:cubicBezTo>
                    <a:cubicBezTo>
                      <a:pt x="265" y="526791"/>
                      <a:pt x="133" y="445839"/>
                      <a:pt x="0" y="364886"/>
                    </a:cubicBezTo>
                    <a:cubicBezTo>
                      <a:pt x="133" y="272272"/>
                      <a:pt x="265" y="179657"/>
                      <a:pt x="398" y="87043"/>
                    </a:cubicBez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grpSp>
        <p:grpSp>
          <p:nvGrpSpPr>
            <p:cNvPr id="238" name="Grup 237">
              <a:extLst>
                <a:ext uri="{FF2B5EF4-FFF2-40B4-BE49-F238E27FC236}">
                  <a16:creationId xmlns:a16="http://schemas.microsoft.com/office/drawing/2014/main" id="{ACCEC84B-C8F3-4C7D-A2D9-1E8D84AE326E}"/>
                </a:ext>
              </a:extLst>
            </p:cNvPr>
            <p:cNvGrpSpPr/>
            <p:nvPr/>
          </p:nvGrpSpPr>
          <p:grpSpPr>
            <a:xfrm>
              <a:off x="4071125" y="928699"/>
              <a:ext cx="1591653" cy="3747612"/>
              <a:chOff x="4071125" y="928699"/>
              <a:chExt cx="1591653" cy="3747612"/>
            </a:xfrm>
          </p:grpSpPr>
          <p:cxnSp>
            <p:nvCxnSpPr>
              <p:cNvPr id="149" name="Bağlayıcı: Dirsek 148">
                <a:extLst>
                  <a:ext uri="{FF2B5EF4-FFF2-40B4-BE49-F238E27FC236}">
                    <a16:creationId xmlns:a16="http://schemas.microsoft.com/office/drawing/2014/main" id="{BD684739-BD4D-4DCF-8794-F5CE957FE1C8}"/>
                  </a:ext>
                </a:extLst>
              </p:cNvPr>
              <p:cNvCxnSpPr>
                <a:cxnSpLocks/>
                <a:endCxn id="101" idx="1"/>
              </p:cNvCxnSpPr>
              <p:nvPr/>
            </p:nvCxnSpPr>
            <p:spPr>
              <a:xfrm>
                <a:off x="4084983" y="928699"/>
                <a:ext cx="1577795" cy="3747612"/>
              </a:xfrm>
              <a:prstGeom prst="bentConnector3">
                <a:avLst>
                  <a:gd name="adj1" fmla="val 25166"/>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189" idx="10"/>
              </p:cNvCxnSpPr>
              <p:nvPr/>
            </p:nvCxnSpPr>
            <p:spPr>
              <a:xfrm>
                <a:off x="4071125" y="936542"/>
                <a:ext cx="917171" cy="673597"/>
              </a:xfrm>
              <a:prstGeom prst="bentConnector3">
                <a:avLst>
                  <a:gd name="adj1" fmla="val 46267"/>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Encoder </a:t>
                </a:r>
                <a:r>
                  <a:rPr lang="tr-TR" sz="2400" dirty="0" err="1">
                    <a:latin typeface="Bahnschrift" panose="020B0502040204020203" pitchFamily="34" charset="0"/>
                  </a:rPr>
                  <a:t>Block</a:t>
                </a:r>
                <a:r>
                  <a:rPr lang="tr-TR" sz="2400"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4" name="Düz Ok Bağlayıcısı 253">
            <a:extLst>
              <a:ext uri="{FF2B5EF4-FFF2-40B4-BE49-F238E27FC236}">
                <a16:creationId xmlns:a16="http://schemas.microsoft.com/office/drawing/2014/main" id="{7EDC42AF-429F-4C14-9A87-9E156053F84E}"/>
              </a:ext>
            </a:extLst>
          </p:cNvPr>
          <p:cNvCxnSpPr>
            <a:cxnSpLocks/>
            <a:stCxn id="255" idx="7"/>
            <a:endCxn id="95" idx="6"/>
          </p:cNvCxnSpPr>
          <p:nvPr/>
        </p:nvCxnSpPr>
        <p:spPr>
          <a:xfrm flipV="1">
            <a:off x="8015010" y="6233747"/>
            <a:ext cx="55117" cy="28412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55" name="Serbest Form: Şekil 254">
            <a:extLst>
              <a:ext uri="{FF2B5EF4-FFF2-40B4-BE49-F238E27FC236}">
                <a16:creationId xmlns:a16="http://schemas.microsoft.com/office/drawing/2014/main" id="{399E33BB-6B7E-4164-9507-06BB46C7DB6B}"/>
              </a:ext>
            </a:extLst>
          </p:cNvPr>
          <p:cNvSpPr/>
          <p:nvPr/>
        </p:nvSpPr>
        <p:spPr>
          <a:xfrm rot="5400000">
            <a:off x="7864687" y="6508838"/>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6119181"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95" idx="8"/>
          </p:cNvCxnSpPr>
          <p:nvPr/>
        </p:nvCxnSpPr>
        <p:spPr>
          <a:xfrm flipH="1" flipV="1">
            <a:off x="6190663" y="6224954"/>
            <a:ext cx="78841" cy="29291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2" name="Düz Ok Bağlayıcısı 271">
            <a:extLst>
              <a:ext uri="{FF2B5EF4-FFF2-40B4-BE49-F238E27FC236}">
                <a16:creationId xmlns:a16="http://schemas.microsoft.com/office/drawing/2014/main" id="{44BD28A5-95D7-4CD6-95F0-A092FBA80EF4}"/>
              </a:ext>
            </a:extLst>
          </p:cNvPr>
          <p:cNvCxnSpPr>
            <a:cxnSpLocks/>
            <a:stCxn id="189" idx="2"/>
          </p:cNvCxnSpPr>
          <p:nvPr/>
        </p:nvCxnSpPr>
        <p:spPr>
          <a:xfrm flipV="1">
            <a:off x="7148146" y="734106"/>
            <a:ext cx="0" cy="514402"/>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grpSp>
        <p:nvGrpSpPr>
          <p:cNvPr id="293" name="Grup 292">
            <a:extLst>
              <a:ext uri="{FF2B5EF4-FFF2-40B4-BE49-F238E27FC236}">
                <a16:creationId xmlns:a16="http://schemas.microsoft.com/office/drawing/2014/main" id="{23C73A3F-5CFC-46BA-B269-975FF441BFE7}"/>
              </a:ext>
            </a:extLst>
          </p:cNvPr>
          <p:cNvGrpSpPr/>
          <p:nvPr/>
        </p:nvGrpSpPr>
        <p:grpSpPr>
          <a:xfrm>
            <a:off x="3983788" y="993003"/>
            <a:ext cx="512657" cy="3067347"/>
            <a:chOff x="3983788" y="993003"/>
            <a:chExt cx="512657" cy="3067347"/>
          </a:xfrm>
        </p:grpSpPr>
        <mc:AlternateContent xmlns:mc="http://schemas.openxmlformats.org/markup-compatibility/2006" xmlns:a14="http://schemas.microsoft.com/office/drawing/2010/main">
          <mc:Choice Requires="a14">
            <p:sp>
              <p:nvSpPr>
                <p:cNvPr id="287" name="Metin kutusu 286">
                  <a:extLst>
                    <a:ext uri="{FF2B5EF4-FFF2-40B4-BE49-F238E27FC236}">
                      <a16:creationId xmlns:a16="http://schemas.microsoft.com/office/drawing/2014/main" id="{A5B4823F-AB69-4AD2-A1DD-4C740E19FA64}"/>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287" name="Metin kutusu 286">
                  <a:extLst>
                    <a:ext uri="{FF2B5EF4-FFF2-40B4-BE49-F238E27FC236}">
                      <a16:creationId xmlns:a16="http://schemas.microsoft.com/office/drawing/2014/main" id="{A5B4823F-AB69-4AD2-A1DD-4C740E19FA64}"/>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3"/>
                  <a:stretch>
                    <a:fillRect t="-71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88" name="Metin kutusu 287">
                  <a:extLst>
                    <a:ext uri="{FF2B5EF4-FFF2-40B4-BE49-F238E27FC236}">
                      <a16:creationId xmlns:a16="http://schemas.microsoft.com/office/drawing/2014/main" id="{60941359-ECF2-4D4F-8153-58270787779B}"/>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288" name="Metin kutusu 287">
                  <a:extLst>
                    <a:ext uri="{FF2B5EF4-FFF2-40B4-BE49-F238E27FC236}">
                      <a16:creationId xmlns:a16="http://schemas.microsoft.com/office/drawing/2014/main" id="{60941359-ECF2-4D4F-8153-58270787779B}"/>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4"/>
                  <a:stretch>
                    <a:fillRect r="-4348"/>
                  </a:stretch>
                </a:blipFill>
              </p:spPr>
              <p:txBody>
                <a:bodyPr/>
                <a:lstStyle/>
                <a:p>
                  <a:r>
                    <a:rPr lang="tr-TR">
                      <a:noFill/>
                    </a:rPr>
                    <a:t> </a:t>
                  </a:r>
                </a:p>
              </p:txBody>
            </p:sp>
          </mc:Fallback>
        </mc:AlternateContent>
        <p:sp>
          <p:nvSpPr>
            <p:cNvPr id="289" name="Artı 288">
              <a:extLst>
                <a:ext uri="{FF2B5EF4-FFF2-40B4-BE49-F238E27FC236}">
                  <a16:creationId xmlns:a16="http://schemas.microsoft.com/office/drawing/2014/main" id="{33CF3FD8-8D05-4AAA-9D0F-CFA685E84450}"/>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290" name="Eşittir 289">
              <a:extLst>
                <a:ext uri="{FF2B5EF4-FFF2-40B4-BE49-F238E27FC236}">
                  <a16:creationId xmlns:a16="http://schemas.microsoft.com/office/drawing/2014/main" id="{82788EA0-F75D-420D-BFA1-D30E4613FA32}"/>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292" name="Metin kutusu 291">
                  <a:extLst>
                    <a:ext uri="{FF2B5EF4-FFF2-40B4-BE49-F238E27FC236}">
                      <a16:creationId xmlns:a16="http://schemas.microsoft.com/office/drawing/2014/main" id="{F9051411-8FAE-4CB5-AB82-61E0C6DAC084}"/>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292" name="Metin kutusu 291">
                  <a:extLst>
                    <a:ext uri="{FF2B5EF4-FFF2-40B4-BE49-F238E27FC236}">
                      <a16:creationId xmlns:a16="http://schemas.microsoft.com/office/drawing/2014/main" id="{F9051411-8FAE-4CB5-AB82-61E0C6DAC084}"/>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5"/>
                  <a:stretch>
                    <a:fillRect/>
                  </a:stretch>
                </a:blipFill>
              </p:spPr>
              <p:txBody>
                <a:bodyPr/>
                <a:lstStyle/>
                <a:p>
                  <a:r>
                    <a:rPr lang="tr-TR">
                      <a:noFill/>
                    </a:rPr>
                    <a:t> </a:t>
                  </a:r>
                </a:p>
              </p:txBody>
            </p:sp>
          </mc:Fallback>
        </mc:AlternateContent>
      </p:grp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Encoder </a:t>
            </a:r>
            <a:r>
              <a:rPr lang="tr-TR" sz="2400" dirty="0" err="1">
                <a:latin typeface="Bahnschrift" panose="020B0502040204020203" pitchFamily="34" charset="0"/>
              </a:rPr>
              <a:t>Block</a:t>
            </a:r>
            <a:r>
              <a:rPr lang="tr-TR" sz="2400"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701781" y="55707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Encoder </a:t>
            </a:r>
            <a:r>
              <a:rPr lang="tr-TR" sz="2400" dirty="0" err="1">
                <a:latin typeface="Bahnschrift" panose="020B0502040204020203" pitchFamily="34" charset="0"/>
              </a:rPr>
              <a:t>Block</a:t>
            </a:r>
            <a:r>
              <a:rPr lang="tr-TR" sz="2400"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V="1">
            <a:off x="2373328" y="1316006"/>
            <a:ext cx="13125" cy="2820032"/>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Metin kutusu 88">
                <a:extLst>
                  <a:ext uri="{FF2B5EF4-FFF2-40B4-BE49-F238E27FC236}">
                    <a16:creationId xmlns:a16="http://schemas.microsoft.com/office/drawing/2014/main" id="{11A87623-22E1-486C-886E-DB3F50E39D41}"/>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89" name="Metin kutusu 88">
                <a:extLst>
                  <a:ext uri="{FF2B5EF4-FFF2-40B4-BE49-F238E27FC236}">
                    <a16:creationId xmlns:a16="http://schemas.microsoft.com/office/drawing/2014/main" id="{11A87623-22E1-486C-886E-DB3F50E39D41}"/>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6"/>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0" name="Metin kutusu 89">
                <a:extLst>
                  <a:ext uri="{FF2B5EF4-FFF2-40B4-BE49-F238E27FC236}">
                    <a16:creationId xmlns:a16="http://schemas.microsoft.com/office/drawing/2014/main" id="{1A98105B-BA6D-4395-86EA-8E3881E034E6}"/>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90" name="Metin kutusu 89">
                <a:extLst>
                  <a:ext uri="{FF2B5EF4-FFF2-40B4-BE49-F238E27FC236}">
                    <a16:creationId xmlns:a16="http://schemas.microsoft.com/office/drawing/2014/main" id="{1A98105B-BA6D-4395-86EA-8E3881E034E6}"/>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7"/>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1" name="Metin kutusu 90">
                <a:extLst>
                  <a:ext uri="{FF2B5EF4-FFF2-40B4-BE49-F238E27FC236}">
                    <a16:creationId xmlns:a16="http://schemas.microsoft.com/office/drawing/2014/main" id="{26981014-1B00-4F3A-BF10-8BFB200375F6}"/>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91" name="Metin kutusu 90">
                <a:extLst>
                  <a:ext uri="{FF2B5EF4-FFF2-40B4-BE49-F238E27FC236}">
                    <a16:creationId xmlns:a16="http://schemas.microsoft.com/office/drawing/2014/main" id="{26981014-1B00-4F3A-BF10-8BFB200375F6}"/>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8"/>
                <a:stretch>
                  <a:fillRect r="-1613" b="-2899"/>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096D3F7A-63EA-9C4F-1F9F-DE7CFC320361}"/>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CB09ED47-FC8F-DCBD-E338-2D9878CCC833}"/>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AD076762-7983-569A-1152-EF1864C62770}"/>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985169EC-1538-6BC0-2E46-97CBB088D3D6}"/>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8113C4A0-F857-4CA4-0765-7697CADA0C79}"/>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C17E77C8-3A6A-2C25-2354-3DE2E47E7C5A}"/>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635E217A-7F1D-F233-404E-7F8F6EB3B5FB}"/>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16560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Transformers</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Linear</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and</a:t>
            </a:r>
            <a:r>
              <a:rPr lang="tr-TR" sz="2000" b="1" dirty="0">
                <a:solidFill>
                  <a:srgbClr val="002060"/>
                </a:solidFill>
                <a:latin typeface="Bahnschrift SemiLight Condensed" panose="020B0502040204020203" pitchFamily="34" charset="0"/>
              </a:rPr>
              <a:t> Softmax</a:t>
            </a:r>
          </a:p>
        </p:txBody>
      </p: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4945301" y="4554476"/>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4945301" y="2682736"/>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4" idx="2"/>
          </p:cNvCxnSpPr>
          <p:nvPr/>
        </p:nvCxnSpPr>
        <p:spPr>
          <a:xfrm flipV="1">
            <a:off x="6096754" y="4146906"/>
            <a:ext cx="0" cy="40757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4" name="Tablo 4">
            <a:extLst>
              <a:ext uri="{FF2B5EF4-FFF2-40B4-BE49-F238E27FC236}">
                <a16:creationId xmlns:a16="http://schemas.microsoft.com/office/drawing/2014/main" id="{52788187-061D-45B7-8B7D-BAF05D19E98E}"/>
              </a:ext>
            </a:extLst>
          </p:cNvPr>
          <p:cNvGraphicFramePr>
            <a:graphicFrameLocks noGrp="1"/>
          </p:cNvGraphicFramePr>
          <p:nvPr>
            <p:extLst>
              <p:ext uri="{D42A27DB-BD31-4B8C-83A1-F6EECF244321}">
                <p14:modId xmlns:p14="http://schemas.microsoft.com/office/powerpoint/2010/main" val="3975053852"/>
              </p:ext>
            </p:extLst>
          </p:nvPr>
        </p:nvGraphicFramePr>
        <p:xfrm>
          <a:off x="2424754" y="3781146"/>
          <a:ext cx="73440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03645313"/>
                    </a:ext>
                  </a:extLst>
                </a:gridCol>
                <a:gridCol w="367200">
                  <a:extLst>
                    <a:ext uri="{9D8B030D-6E8A-4147-A177-3AD203B41FA5}">
                      <a16:colId xmlns:a16="http://schemas.microsoft.com/office/drawing/2014/main" val="359254989"/>
                    </a:ext>
                  </a:extLst>
                </a:gridCol>
                <a:gridCol w="367200">
                  <a:extLst>
                    <a:ext uri="{9D8B030D-6E8A-4147-A177-3AD203B41FA5}">
                      <a16:colId xmlns:a16="http://schemas.microsoft.com/office/drawing/2014/main" val="2688646140"/>
                    </a:ext>
                  </a:extLst>
                </a:gridCol>
                <a:gridCol w="367200">
                  <a:extLst>
                    <a:ext uri="{9D8B030D-6E8A-4147-A177-3AD203B41FA5}">
                      <a16:colId xmlns:a16="http://schemas.microsoft.com/office/drawing/2014/main" val="430423119"/>
                    </a:ext>
                  </a:extLst>
                </a:gridCol>
                <a:gridCol w="367200">
                  <a:extLst>
                    <a:ext uri="{9D8B030D-6E8A-4147-A177-3AD203B41FA5}">
                      <a16:colId xmlns:a16="http://schemas.microsoft.com/office/drawing/2014/main" val="1062163644"/>
                    </a:ext>
                  </a:extLst>
                </a:gridCol>
                <a:gridCol w="367200">
                  <a:extLst>
                    <a:ext uri="{9D8B030D-6E8A-4147-A177-3AD203B41FA5}">
                      <a16:colId xmlns:a16="http://schemas.microsoft.com/office/drawing/2014/main" val="1260230215"/>
                    </a:ext>
                  </a:extLst>
                </a:gridCol>
                <a:gridCol w="367200">
                  <a:extLst>
                    <a:ext uri="{9D8B030D-6E8A-4147-A177-3AD203B41FA5}">
                      <a16:colId xmlns:a16="http://schemas.microsoft.com/office/drawing/2014/main" val="446966825"/>
                    </a:ext>
                  </a:extLst>
                </a:gridCol>
                <a:gridCol w="367200">
                  <a:extLst>
                    <a:ext uri="{9D8B030D-6E8A-4147-A177-3AD203B41FA5}">
                      <a16:colId xmlns:a16="http://schemas.microsoft.com/office/drawing/2014/main" val="625025020"/>
                    </a:ext>
                  </a:extLst>
                </a:gridCol>
                <a:gridCol w="367200">
                  <a:extLst>
                    <a:ext uri="{9D8B030D-6E8A-4147-A177-3AD203B41FA5}">
                      <a16:colId xmlns:a16="http://schemas.microsoft.com/office/drawing/2014/main" val="3994690457"/>
                    </a:ext>
                  </a:extLst>
                </a:gridCol>
                <a:gridCol w="367200">
                  <a:extLst>
                    <a:ext uri="{9D8B030D-6E8A-4147-A177-3AD203B41FA5}">
                      <a16:colId xmlns:a16="http://schemas.microsoft.com/office/drawing/2014/main" val="2120010491"/>
                    </a:ext>
                  </a:extLst>
                </a:gridCol>
                <a:gridCol w="367200">
                  <a:extLst>
                    <a:ext uri="{9D8B030D-6E8A-4147-A177-3AD203B41FA5}">
                      <a16:colId xmlns:a16="http://schemas.microsoft.com/office/drawing/2014/main" val="3743761704"/>
                    </a:ext>
                  </a:extLst>
                </a:gridCol>
                <a:gridCol w="367200">
                  <a:extLst>
                    <a:ext uri="{9D8B030D-6E8A-4147-A177-3AD203B41FA5}">
                      <a16:colId xmlns:a16="http://schemas.microsoft.com/office/drawing/2014/main" val="2241184593"/>
                    </a:ext>
                  </a:extLst>
                </a:gridCol>
                <a:gridCol w="367200">
                  <a:extLst>
                    <a:ext uri="{9D8B030D-6E8A-4147-A177-3AD203B41FA5}">
                      <a16:colId xmlns:a16="http://schemas.microsoft.com/office/drawing/2014/main" val="1134579867"/>
                    </a:ext>
                  </a:extLst>
                </a:gridCol>
                <a:gridCol w="367200">
                  <a:extLst>
                    <a:ext uri="{9D8B030D-6E8A-4147-A177-3AD203B41FA5}">
                      <a16:colId xmlns:a16="http://schemas.microsoft.com/office/drawing/2014/main" val="3990882497"/>
                    </a:ext>
                  </a:extLst>
                </a:gridCol>
                <a:gridCol w="367200">
                  <a:extLst>
                    <a:ext uri="{9D8B030D-6E8A-4147-A177-3AD203B41FA5}">
                      <a16:colId xmlns:a16="http://schemas.microsoft.com/office/drawing/2014/main" val="2693502787"/>
                    </a:ext>
                  </a:extLst>
                </a:gridCol>
                <a:gridCol w="367200">
                  <a:extLst>
                    <a:ext uri="{9D8B030D-6E8A-4147-A177-3AD203B41FA5}">
                      <a16:colId xmlns:a16="http://schemas.microsoft.com/office/drawing/2014/main" val="3829502315"/>
                    </a:ext>
                  </a:extLst>
                </a:gridCol>
                <a:gridCol w="367200">
                  <a:extLst>
                    <a:ext uri="{9D8B030D-6E8A-4147-A177-3AD203B41FA5}">
                      <a16:colId xmlns:a16="http://schemas.microsoft.com/office/drawing/2014/main" val="745596062"/>
                    </a:ext>
                  </a:extLst>
                </a:gridCol>
                <a:gridCol w="367200">
                  <a:extLst>
                    <a:ext uri="{9D8B030D-6E8A-4147-A177-3AD203B41FA5}">
                      <a16:colId xmlns:a16="http://schemas.microsoft.com/office/drawing/2014/main" val="4019861004"/>
                    </a:ext>
                  </a:extLst>
                </a:gridCol>
                <a:gridCol w="367200">
                  <a:extLst>
                    <a:ext uri="{9D8B030D-6E8A-4147-A177-3AD203B41FA5}">
                      <a16:colId xmlns:a16="http://schemas.microsoft.com/office/drawing/2014/main" val="2097756887"/>
                    </a:ext>
                  </a:extLst>
                </a:gridCol>
                <a:gridCol w="367200">
                  <a:extLst>
                    <a:ext uri="{9D8B030D-6E8A-4147-A177-3AD203B41FA5}">
                      <a16:colId xmlns:a16="http://schemas.microsoft.com/office/drawing/2014/main" val="163013883"/>
                    </a:ext>
                  </a:extLst>
                </a:gridCol>
              </a:tblGrid>
              <a:tr h="360000">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718817547"/>
                  </a:ext>
                </a:extLst>
              </a:tr>
            </a:tbl>
          </a:graphicData>
        </a:graphic>
      </p:graphicFrame>
      <p:graphicFrame>
        <p:nvGraphicFramePr>
          <p:cNvPr id="46" name="Tablo 4">
            <a:extLst>
              <a:ext uri="{FF2B5EF4-FFF2-40B4-BE49-F238E27FC236}">
                <a16:creationId xmlns:a16="http://schemas.microsoft.com/office/drawing/2014/main" id="{C839C495-8FC7-4088-A226-64208FF16A49}"/>
              </a:ext>
            </a:extLst>
          </p:cNvPr>
          <p:cNvGraphicFramePr>
            <a:graphicFrameLocks noGrp="1"/>
          </p:cNvGraphicFramePr>
          <p:nvPr>
            <p:extLst>
              <p:ext uri="{D42A27DB-BD31-4B8C-83A1-F6EECF244321}">
                <p14:modId xmlns:p14="http://schemas.microsoft.com/office/powerpoint/2010/main" val="527544929"/>
              </p:ext>
            </p:extLst>
          </p:nvPr>
        </p:nvGraphicFramePr>
        <p:xfrm>
          <a:off x="5360847" y="5877576"/>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03645313"/>
                    </a:ext>
                  </a:extLst>
                </a:gridCol>
                <a:gridCol w="367200">
                  <a:extLst>
                    <a:ext uri="{9D8B030D-6E8A-4147-A177-3AD203B41FA5}">
                      <a16:colId xmlns:a16="http://schemas.microsoft.com/office/drawing/2014/main" val="359254989"/>
                    </a:ext>
                  </a:extLst>
                </a:gridCol>
                <a:gridCol w="367200">
                  <a:extLst>
                    <a:ext uri="{9D8B030D-6E8A-4147-A177-3AD203B41FA5}">
                      <a16:colId xmlns:a16="http://schemas.microsoft.com/office/drawing/2014/main" val="2688646140"/>
                    </a:ext>
                  </a:extLst>
                </a:gridCol>
                <a:gridCol w="367200">
                  <a:extLst>
                    <a:ext uri="{9D8B030D-6E8A-4147-A177-3AD203B41FA5}">
                      <a16:colId xmlns:a16="http://schemas.microsoft.com/office/drawing/2014/main" val="43042311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dirty="0">
                          <a:solidFill>
                            <a:schemeClr val="bg1"/>
                          </a:solidFill>
                          <a:latin typeface="Bahnschrift" panose="020B0502040204020203" pitchFamily="34"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dirty="0">
                          <a:solidFill>
                            <a:schemeClr val="bg1"/>
                          </a:solidFill>
                          <a:latin typeface="Bahnschrift" panose="020B0502040204020203" pitchFamily="34"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dirty="0">
                          <a:solidFill>
                            <a:schemeClr val="bg1"/>
                          </a:solidFill>
                          <a:latin typeface="Bahnschrift" panose="020B0502040204020203" pitchFamily="34"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718817547"/>
                  </a:ext>
                </a:extLst>
              </a:tr>
            </a:tbl>
          </a:graphicData>
        </a:graphic>
      </p:graphicFrame>
      <p:cxnSp>
        <p:nvCxnSpPr>
          <p:cNvPr id="49" name="Düz Ok Bağlayıcısı 48">
            <a:extLst>
              <a:ext uri="{FF2B5EF4-FFF2-40B4-BE49-F238E27FC236}">
                <a16:creationId xmlns:a16="http://schemas.microsoft.com/office/drawing/2014/main" id="{F75F0761-8623-47A2-B91C-F1FD958DB443}"/>
              </a:ext>
            </a:extLst>
          </p:cNvPr>
          <p:cNvCxnSpPr>
            <a:cxnSpLocks/>
            <a:stCxn id="46" idx="0"/>
            <a:endCxn id="141" idx="2"/>
          </p:cNvCxnSpPr>
          <p:nvPr/>
        </p:nvCxnSpPr>
        <p:spPr>
          <a:xfrm flipV="1">
            <a:off x="6095247" y="5245316"/>
            <a:ext cx="1507" cy="63226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2" name="Düz Ok Bağlayıcısı 51">
            <a:extLst>
              <a:ext uri="{FF2B5EF4-FFF2-40B4-BE49-F238E27FC236}">
                <a16:creationId xmlns:a16="http://schemas.microsoft.com/office/drawing/2014/main" id="{21E80212-77BE-46FB-9D55-69DF173A87B5}"/>
              </a:ext>
            </a:extLst>
          </p:cNvPr>
          <p:cNvCxnSpPr>
            <a:cxnSpLocks/>
            <a:endCxn id="46" idx="2"/>
          </p:cNvCxnSpPr>
          <p:nvPr/>
        </p:nvCxnSpPr>
        <p:spPr>
          <a:xfrm flipV="1">
            <a:off x="6095247" y="6243336"/>
            <a:ext cx="0" cy="614664"/>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56" name="Düz Ok Bağlayıcısı 55">
            <a:extLst>
              <a:ext uri="{FF2B5EF4-FFF2-40B4-BE49-F238E27FC236}">
                <a16:creationId xmlns:a16="http://schemas.microsoft.com/office/drawing/2014/main" id="{C5E4064C-E70D-4E15-9B8C-7E68071212F1}"/>
              </a:ext>
            </a:extLst>
          </p:cNvPr>
          <p:cNvCxnSpPr>
            <a:cxnSpLocks/>
            <a:stCxn id="4" idx="0"/>
            <a:endCxn id="142" idx="2"/>
          </p:cNvCxnSpPr>
          <p:nvPr/>
        </p:nvCxnSpPr>
        <p:spPr>
          <a:xfrm flipV="1">
            <a:off x="6096754" y="3373576"/>
            <a:ext cx="0" cy="40757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6" name="Metin kutusu 25">
            <a:extLst>
              <a:ext uri="{FF2B5EF4-FFF2-40B4-BE49-F238E27FC236}">
                <a16:creationId xmlns:a16="http://schemas.microsoft.com/office/drawing/2014/main" id="{79FE9CAC-A42F-4FB7-848B-9426D0A51996}"/>
              </a:ext>
            </a:extLst>
          </p:cNvPr>
          <p:cNvSpPr txBox="1"/>
          <p:nvPr/>
        </p:nvSpPr>
        <p:spPr>
          <a:xfrm>
            <a:off x="2423246"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0</a:t>
            </a:r>
          </a:p>
        </p:txBody>
      </p:sp>
      <p:sp>
        <p:nvSpPr>
          <p:cNvPr id="63" name="Metin kutusu 62">
            <a:extLst>
              <a:ext uri="{FF2B5EF4-FFF2-40B4-BE49-F238E27FC236}">
                <a16:creationId xmlns:a16="http://schemas.microsoft.com/office/drawing/2014/main" id="{67BD4D28-8A39-47E6-94CD-4CAC31BD2D6F}"/>
              </a:ext>
            </a:extLst>
          </p:cNvPr>
          <p:cNvSpPr txBox="1"/>
          <p:nvPr/>
        </p:nvSpPr>
        <p:spPr>
          <a:xfrm>
            <a:off x="2838773"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1</a:t>
            </a:r>
          </a:p>
        </p:txBody>
      </p:sp>
      <p:sp>
        <p:nvSpPr>
          <p:cNvPr id="64" name="Metin kutusu 63">
            <a:extLst>
              <a:ext uri="{FF2B5EF4-FFF2-40B4-BE49-F238E27FC236}">
                <a16:creationId xmlns:a16="http://schemas.microsoft.com/office/drawing/2014/main" id="{4E0D6CEA-1F9F-4257-AA6C-753CF9C6DA8A}"/>
              </a:ext>
            </a:extLst>
          </p:cNvPr>
          <p:cNvSpPr txBox="1"/>
          <p:nvPr/>
        </p:nvSpPr>
        <p:spPr>
          <a:xfrm>
            <a:off x="3210533"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2</a:t>
            </a:r>
          </a:p>
        </p:txBody>
      </p:sp>
      <p:sp>
        <p:nvSpPr>
          <p:cNvPr id="65" name="Metin kutusu 64">
            <a:extLst>
              <a:ext uri="{FF2B5EF4-FFF2-40B4-BE49-F238E27FC236}">
                <a16:creationId xmlns:a16="http://schemas.microsoft.com/office/drawing/2014/main" id="{5A7AB000-2EE6-428D-88E7-E69D42CF813F}"/>
              </a:ext>
            </a:extLst>
          </p:cNvPr>
          <p:cNvSpPr txBox="1"/>
          <p:nvPr/>
        </p:nvSpPr>
        <p:spPr>
          <a:xfrm>
            <a:off x="3538526"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3</a:t>
            </a:r>
          </a:p>
        </p:txBody>
      </p:sp>
      <p:sp>
        <p:nvSpPr>
          <p:cNvPr id="66" name="Metin kutusu 65">
            <a:extLst>
              <a:ext uri="{FF2B5EF4-FFF2-40B4-BE49-F238E27FC236}">
                <a16:creationId xmlns:a16="http://schemas.microsoft.com/office/drawing/2014/main" id="{38527DC5-B459-436B-B8C9-D83D29CC7A60}"/>
              </a:ext>
            </a:extLst>
          </p:cNvPr>
          <p:cNvSpPr txBox="1"/>
          <p:nvPr/>
        </p:nvSpPr>
        <p:spPr>
          <a:xfrm>
            <a:off x="3910286"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4</a:t>
            </a:r>
          </a:p>
        </p:txBody>
      </p:sp>
      <p:sp>
        <p:nvSpPr>
          <p:cNvPr id="68" name="Metin kutusu 67">
            <a:extLst>
              <a:ext uri="{FF2B5EF4-FFF2-40B4-BE49-F238E27FC236}">
                <a16:creationId xmlns:a16="http://schemas.microsoft.com/office/drawing/2014/main" id="{C2DBD5C4-09A6-4855-80EF-FC6B8AC3F225}"/>
              </a:ext>
            </a:extLst>
          </p:cNvPr>
          <p:cNvSpPr txBox="1"/>
          <p:nvPr/>
        </p:nvSpPr>
        <p:spPr>
          <a:xfrm>
            <a:off x="4282045"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5</a:t>
            </a:r>
          </a:p>
        </p:txBody>
      </p:sp>
      <p:sp>
        <p:nvSpPr>
          <p:cNvPr id="69" name="Metin kutusu 68">
            <a:extLst>
              <a:ext uri="{FF2B5EF4-FFF2-40B4-BE49-F238E27FC236}">
                <a16:creationId xmlns:a16="http://schemas.microsoft.com/office/drawing/2014/main" id="{3A6FD488-89AD-44A8-962C-2DDE2E3CFFA7}"/>
              </a:ext>
            </a:extLst>
          </p:cNvPr>
          <p:cNvSpPr txBox="1"/>
          <p:nvPr/>
        </p:nvSpPr>
        <p:spPr>
          <a:xfrm>
            <a:off x="9767246" y="4008407"/>
            <a:ext cx="2302906" cy="646331"/>
          </a:xfrm>
          <a:prstGeom prst="rect">
            <a:avLst/>
          </a:prstGeom>
          <a:noFill/>
        </p:spPr>
        <p:txBody>
          <a:bodyPr wrap="square" rtlCol="0" anchor="ctr">
            <a:spAutoFit/>
          </a:bodyPr>
          <a:lstStyle/>
          <a:p>
            <a:r>
              <a:rPr lang="tr-TR" dirty="0" err="1">
                <a:solidFill>
                  <a:schemeClr val="bg1"/>
                </a:solidFill>
                <a:latin typeface="Bahnschrift" panose="020B0502040204020203" pitchFamily="34" charset="0"/>
              </a:rPr>
              <a:t>Length</a:t>
            </a:r>
            <a:r>
              <a:rPr lang="tr-TR" dirty="0">
                <a:solidFill>
                  <a:schemeClr val="bg1"/>
                </a:solidFill>
                <a:latin typeface="Bahnschrift" panose="020B0502040204020203" pitchFamily="34" charset="0"/>
              </a:rPr>
              <a:t> of Embedding</a:t>
            </a:r>
          </a:p>
        </p:txBody>
      </p:sp>
      <p:cxnSp>
        <p:nvCxnSpPr>
          <p:cNvPr id="28" name="Bağlayıcı: Dirsek 27">
            <a:extLst>
              <a:ext uri="{FF2B5EF4-FFF2-40B4-BE49-F238E27FC236}">
                <a16:creationId xmlns:a16="http://schemas.microsoft.com/office/drawing/2014/main" id="{D17725AB-B5BC-4233-BF4E-C9C89F6D3F45}"/>
              </a:ext>
            </a:extLst>
          </p:cNvPr>
          <p:cNvCxnSpPr>
            <a:cxnSpLocks/>
            <a:endCxn id="69" idx="1"/>
          </p:cNvCxnSpPr>
          <p:nvPr/>
        </p:nvCxnSpPr>
        <p:spPr>
          <a:xfrm rot="16200000" flipH="1">
            <a:off x="9556407" y="4120733"/>
            <a:ext cx="246841" cy="174838"/>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5" name="Metin kutusu 74">
            <a:extLst>
              <a:ext uri="{FF2B5EF4-FFF2-40B4-BE49-F238E27FC236}">
                <a16:creationId xmlns:a16="http://schemas.microsoft.com/office/drawing/2014/main" id="{1B4E7682-AC8C-44DA-B63C-29D5FD7517D4}"/>
              </a:ext>
            </a:extLst>
          </p:cNvPr>
          <p:cNvSpPr txBox="1"/>
          <p:nvPr/>
        </p:nvSpPr>
        <p:spPr>
          <a:xfrm>
            <a:off x="1545234" y="3774685"/>
            <a:ext cx="869106"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Logits</a:t>
            </a:r>
          </a:p>
        </p:txBody>
      </p:sp>
      <p:graphicFrame>
        <p:nvGraphicFramePr>
          <p:cNvPr id="76" name="Tablo 4">
            <a:extLst>
              <a:ext uri="{FF2B5EF4-FFF2-40B4-BE49-F238E27FC236}">
                <a16:creationId xmlns:a16="http://schemas.microsoft.com/office/drawing/2014/main" id="{70D69B96-652C-4F56-A415-755357B24691}"/>
              </a:ext>
            </a:extLst>
          </p:cNvPr>
          <p:cNvGraphicFramePr>
            <a:graphicFrameLocks noGrp="1"/>
          </p:cNvGraphicFramePr>
          <p:nvPr>
            <p:extLst>
              <p:ext uri="{D42A27DB-BD31-4B8C-83A1-F6EECF244321}">
                <p14:modId xmlns:p14="http://schemas.microsoft.com/office/powerpoint/2010/main" val="3576519809"/>
              </p:ext>
            </p:extLst>
          </p:nvPr>
        </p:nvGraphicFramePr>
        <p:xfrm>
          <a:off x="2423132" y="1867596"/>
          <a:ext cx="73440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03645313"/>
                    </a:ext>
                  </a:extLst>
                </a:gridCol>
                <a:gridCol w="367200">
                  <a:extLst>
                    <a:ext uri="{9D8B030D-6E8A-4147-A177-3AD203B41FA5}">
                      <a16:colId xmlns:a16="http://schemas.microsoft.com/office/drawing/2014/main" val="359254989"/>
                    </a:ext>
                  </a:extLst>
                </a:gridCol>
                <a:gridCol w="367200">
                  <a:extLst>
                    <a:ext uri="{9D8B030D-6E8A-4147-A177-3AD203B41FA5}">
                      <a16:colId xmlns:a16="http://schemas.microsoft.com/office/drawing/2014/main" val="2688646140"/>
                    </a:ext>
                  </a:extLst>
                </a:gridCol>
                <a:gridCol w="367200">
                  <a:extLst>
                    <a:ext uri="{9D8B030D-6E8A-4147-A177-3AD203B41FA5}">
                      <a16:colId xmlns:a16="http://schemas.microsoft.com/office/drawing/2014/main" val="430423119"/>
                    </a:ext>
                  </a:extLst>
                </a:gridCol>
                <a:gridCol w="367200">
                  <a:extLst>
                    <a:ext uri="{9D8B030D-6E8A-4147-A177-3AD203B41FA5}">
                      <a16:colId xmlns:a16="http://schemas.microsoft.com/office/drawing/2014/main" val="1062163644"/>
                    </a:ext>
                  </a:extLst>
                </a:gridCol>
                <a:gridCol w="367200">
                  <a:extLst>
                    <a:ext uri="{9D8B030D-6E8A-4147-A177-3AD203B41FA5}">
                      <a16:colId xmlns:a16="http://schemas.microsoft.com/office/drawing/2014/main" val="1260230215"/>
                    </a:ext>
                  </a:extLst>
                </a:gridCol>
                <a:gridCol w="367200">
                  <a:extLst>
                    <a:ext uri="{9D8B030D-6E8A-4147-A177-3AD203B41FA5}">
                      <a16:colId xmlns:a16="http://schemas.microsoft.com/office/drawing/2014/main" val="446966825"/>
                    </a:ext>
                  </a:extLst>
                </a:gridCol>
                <a:gridCol w="367200">
                  <a:extLst>
                    <a:ext uri="{9D8B030D-6E8A-4147-A177-3AD203B41FA5}">
                      <a16:colId xmlns:a16="http://schemas.microsoft.com/office/drawing/2014/main" val="625025020"/>
                    </a:ext>
                  </a:extLst>
                </a:gridCol>
                <a:gridCol w="367200">
                  <a:extLst>
                    <a:ext uri="{9D8B030D-6E8A-4147-A177-3AD203B41FA5}">
                      <a16:colId xmlns:a16="http://schemas.microsoft.com/office/drawing/2014/main" val="3994690457"/>
                    </a:ext>
                  </a:extLst>
                </a:gridCol>
                <a:gridCol w="367200">
                  <a:extLst>
                    <a:ext uri="{9D8B030D-6E8A-4147-A177-3AD203B41FA5}">
                      <a16:colId xmlns:a16="http://schemas.microsoft.com/office/drawing/2014/main" val="2120010491"/>
                    </a:ext>
                  </a:extLst>
                </a:gridCol>
                <a:gridCol w="367200">
                  <a:extLst>
                    <a:ext uri="{9D8B030D-6E8A-4147-A177-3AD203B41FA5}">
                      <a16:colId xmlns:a16="http://schemas.microsoft.com/office/drawing/2014/main" val="3743761704"/>
                    </a:ext>
                  </a:extLst>
                </a:gridCol>
                <a:gridCol w="367200">
                  <a:extLst>
                    <a:ext uri="{9D8B030D-6E8A-4147-A177-3AD203B41FA5}">
                      <a16:colId xmlns:a16="http://schemas.microsoft.com/office/drawing/2014/main" val="2241184593"/>
                    </a:ext>
                  </a:extLst>
                </a:gridCol>
                <a:gridCol w="367200">
                  <a:extLst>
                    <a:ext uri="{9D8B030D-6E8A-4147-A177-3AD203B41FA5}">
                      <a16:colId xmlns:a16="http://schemas.microsoft.com/office/drawing/2014/main" val="1134579867"/>
                    </a:ext>
                  </a:extLst>
                </a:gridCol>
                <a:gridCol w="367200">
                  <a:extLst>
                    <a:ext uri="{9D8B030D-6E8A-4147-A177-3AD203B41FA5}">
                      <a16:colId xmlns:a16="http://schemas.microsoft.com/office/drawing/2014/main" val="3990882497"/>
                    </a:ext>
                  </a:extLst>
                </a:gridCol>
                <a:gridCol w="367200">
                  <a:extLst>
                    <a:ext uri="{9D8B030D-6E8A-4147-A177-3AD203B41FA5}">
                      <a16:colId xmlns:a16="http://schemas.microsoft.com/office/drawing/2014/main" val="2693502787"/>
                    </a:ext>
                  </a:extLst>
                </a:gridCol>
                <a:gridCol w="367200">
                  <a:extLst>
                    <a:ext uri="{9D8B030D-6E8A-4147-A177-3AD203B41FA5}">
                      <a16:colId xmlns:a16="http://schemas.microsoft.com/office/drawing/2014/main" val="3829502315"/>
                    </a:ext>
                  </a:extLst>
                </a:gridCol>
                <a:gridCol w="367200">
                  <a:extLst>
                    <a:ext uri="{9D8B030D-6E8A-4147-A177-3AD203B41FA5}">
                      <a16:colId xmlns:a16="http://schemas.microsoft.com/office/drawing/2014/main" val="745596062"/>
                    </a:ext>
                  </a:extLst>
                </a:gridCol>
                <a:gridCol w="367200">
                  <a:extLst>
                    <a:ext uri="{9D8B030D-6E8A-4147-A177-3AD203B41FA5}">
                      <a16:colId xmlns:a16="http://schemas.microsoft.com/office/drawing/2014/main" val="4019861004"/>
                    </a:ext>
                  </a:extLst>
                </a:gridCol>
                <a:gridCol w="367200">
                  <a:extLst>
                    <a:ext uri="{9D8B030D-6E8A-4147-A177-3AD203B41FA5}">
                      <a16:colId xmlns:a16="http://schemas.microsoft.com/office/drawing/2014/main" val="2097756887"/>
                    </a:ext>
                  </a:extLst>
                </a:gridCol>
                <a:gridCol w="367200">
                  <a:extLst>
                    <a:ext uri="{9D8B030D-6E8A-4147-A177-3AD203B41FA5}">
                      <a16:colId xmlns:a16="http://schemas.microsoft.com/office/drawing/2014/main" val="163013883"/>
                    </a:ext>
                  </a:extLst>
                </a:gridCol>
              </a:tblGrid>
              <a:tr h="360000">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718817547"/>
                  </a:ext>
                </a:extLst>
              </a:tr>
            </a:tbl>
          </a:graphicData>
        </a:graphic>
      </p:graphicFrame>
      <p:sp>
        <p:nvSpPr>
          <p:cNvPr id="77" name="Metin kutusu 76">
            <a:extLst>
              <a:ext uri="{FF2B5EF4-FFF2-40B4-BE49-F238E27FC236}">
                <a16:creationId xmlns:a16="http://schemas.microsoft.com/office/drawing/2014/main" id="{23E366EB-F1CD-4BE8-8B3F-38416C38D630}"/>
              </a:ext>
            </a:extLst>
          </p:cNvPr>
          <p:cNvSpPr txBox="1"/>
          <p:nvPr/>
        </p:nvSpPr>
        <p:spPr>
          <a:xfrm>
            <a:off x="2430482"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0</a:t>
            </a:r>
          </a:p>
        </p:txBody>
      </p:sp>
      <p:sp>
        <p:nvSpPr>
          <p:cNvPr id="78" name="Metin kutusu 77">
            <a:extLst>
              <a:ext uri="{FF2B5EF4-FFF2-40B4-BE49-F238E27FC236}">
                <a16:creationId xmlns:a16="http://schemas.microsoft.com/office/drawing/2014/main" id="{8AE8993E-4472-47AF-9BD7-07C58531B9AC}"/>
              </a:ext>
            </a:extLst>
          </p:cNvPr>
          <p:cNvSpPr txBox="1"/>
          <p:nvPr/>
        </p:nvSpPr>
        <p:spPr>
          <a:xfrm>
            <a:off x="2837458"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1</a:t>
            </a:r>
          </a:p>
        </p:txBody>
      </p:sp>
      <p:sp>
        <p:nvSpPr>
          <p:cNvPr id="79" name="Metin kutusu 78">
            <a:extLst>
              <a:ext uri="{FF2B5EF4-FFF2-40B4-BE49-F238E27FC236}">
                <a16:creationId xmlns:a16="http://schemas.microsoft.com/office/drawing/2014/main" id="{108A75F6-9998-44C0-B52F-D9EE3967C0E2}"/>
              </a:ext>
            </a:extLst>
          </p:cNvPr>
          <p:cNvSpPr txBox="1"/>
          <p:nvPr/>
        </p:nvSpPr>
        <p:spPr>
          <a:xfrm>
            <a:off x="3200119"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2</a:t>
            </a:r>
          </a:p>
        </p:txBody>
      </p:sp>
      <p:sp>
        <p:nvSpPr>
          <p:cNvPr id="80" name="Metin kutusu 79">
            <a:extLst>
              <a:ext uri="{FF2B5EF4-FFF2-40B4-BE49-F238E27FC236}">
                <a16:creationId xmlns:a16="http://schemas.microsoft.com/office/drawing/2014/main" id="{91439430-7B1F-4947-A645-7CB70C4C3D6A}"/>
              </a:ext>
            </a:extLst>
          </p:cNvPr>
          <p:cNvSpPr txBox="1"/>
          <p:nvPr/>
        </p:nvSpPr>
        <p:spPr>
          <a:xfrm>
            <a:off x="3544891"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3</a:t>
            </a:r>
          </a:p>
        </p:txBody>
      </p:sp>
      <p:sp>
        <p:nvSpPr>
          <p:cNvPr id="81" name="Metin kutusu 80">
            <a:extLst>
              <a:ext uri="{FF2B5EF4-FFF2-40B4-BE49-F238E27FC236}">
                <a16:creationId xmlns:a16="http://schemas.microsoft.com/office/drawing/2014/main" id="{99F08BBD-1CB0-4E12-8F39-CCA424300242}"/>
              </a:ext>
            </a:extLst>
          </p:cNvPr>
          <p:cNvSpPr txBox="1"/>
          <p:nvPr/>
        </p:nvSpPr>
        <p:spPr>
          <a:xfrm>
            <a:off x="3899872"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4</a:t>
            </a:r>
          </a:p>
        </p:txBody>
      </p:sp>
      <p:sp>
        <p:nvSpPr>
          <p:cNvPr id="82" name="Metin kutusu 81">
            <a:extLst>
              <a:ext uri="{FF2B5EF4-FFF2-40B4-BE49-F238E27FC236}">
                <a16:creationId xmlns:a16="http://schemas.microsoft.com/office/drawing/2014/main" id="{6E64E856-9984-46E1-912D-8E078B67CF77}"/>
              </a:ext>
            </a:extLst>
          </p:cNvPr>
          <p:cNvSpPr txBox="1"/>
          <p:nvPr/>
        </p:nvSpPr>
        <p:spPr>
          <a:xfrm>
            <a:off x="4271631"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5</a:t>
            </a:r>
          </a:p>
        </p:txBody>
      </p:sp>
      <p:sp>
        <p:nvSpPr>
          <p:cNvPr id="83" name="Metin kutusu 82">
            <a:extLst>
              <a:ext uri="{FF2B5EF4-FFF2-40B4-BE49-F238E27FC236}">
                <a16:creationId xmlns:a16="http://schemas.microsoft.com/office/drawing/2014/main" id="{0626F414-CB01-41C9-915C-F39A0DD15F2B}"/>
              </a:ext>
            </a:extLst>
          </p:cNvPr>
          <p:cNvSpPr txBox="1"/>
          <p:nvPr/>
        </p:nvSpPr>
        <p:spPr>
          <a:xfrm>
            <a:off x="9767246" y="2320561"/>
            <a:ext cx="2302906" cy="646331"/>
          </a:xfrm>
          <a:prstGeom prst="rect">
            <a:avLst/>
          </a:prstGeom>
          <a:noFill/>
        </p:spPr>
        <p:txBody>
          <a:bodyPr wrap="square" rtlCol="0" anchor="ctr">
            <a:spAutoFit/>
          </a:bodyPr>
          <a:lstStyle/>
          <a:p>
            <a:r>
              <a:rPr lang="tr-TR" dirty="0" err="1">
                <a:solidFill>
                  <a:schemeClr val="bg1"/>
                </a:solidFill>
                <a:latin typeface="Bahnschrift" panose="020B0502040204020203" pitchFamily="34" charset="0"/>
              </a:rPr>
              <a:t>Length</a:t>
            </a:r>
            <a:r>
              <a:rPr lang="tr-TR" dirty="0">
                <a:solidFill>
                  <a:schemeClr val="bg1"/>
                </a:solidFill>
                <a:latin typeface="Bahnschrift" panose="020B0502040204020203" pitchFamily="34" charset="0"/>
              </a:rPr>
              <a:t> of Embedding</a:t>
            </a:r>
          </a:p>
        </p:txBody>
      </p:sp>
      <p:sp>
        <p:nvSpPr>
          <p:cNvPr id="84" name="Metin kutusu 83">
            <a:extLst>
              <a:ext uri="{FF2B5EF4-FFF2-40B4-BE49-F238E27FC236}">
                <a16:creationId xmlns:a16="http://schemas.microsoft.com/office/drawing/2014/main" id="{6A77072F-6F92-4D1D-9E2D-1FDE53BF4F05}"/>
              </a:ext>
            </a:extLst>
          </p:cNvPr>
          <p:cNvSpPr txBox="1"/>
          <p:nvPr/>
        </p:nvSpPr>
        <p:spPr>
          <a:xfrm>
            <a:off x="227873" y="1864024"/>
            <a:ext cx="2167187" cy="369332"/>
          </a:xfrm>
          <a:prstGeom prst="rect">
            <a:avLst/>
          </a:prstGeom>
          <a:noFill/>
        </p:spPr>
        <p:txBody>
          <a:bodyPr wrap="square" rtlCol="0" anchor="ctr">
            <a:spAutoFit/>
          </a:bodyPr>
          <a:lstStyle/>
          <a:p>
            <a:r>
              <a:rPr lang="tr-TR" dirty="0" err="1">
                <a:solidFill>
                  <a:schemeClr val="bg1"/>
                </a:solidFill>
                <a:latin typeface="Bahnschrift" panose="020B0502040204020203" pitchFamily="34" charset="0"/>
              </a:rPr>
              <a:t>Logits</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Probabilities</a:t>
            </a:r>
            <a:endParaRPr lang="tr-TR" dirty="0">
              <a:solidFill>
                <a:schemeClr val="bg1"/>
              </a:solidFill>
              <a:latin typeface="Bahnschrift" panose="020B0502040204020203" pitchFamily="34" charset="0"/>
            </a:endParaRPr>
          </a:p>
        </p:txBody>
      </p:sp>
      <p:cxnSp>
        <p:nvCxnSpPr>
          <p:cNvPr id="85" name="Bağlayıcı: Dirsek 84">
            <a:extLst>
              <a:ext uri="{FF2B5EF4-FFF2-40B4-BE49-F238E27FC236}">
                <a16:creationId xmlns:a16="http://schemas.microsoft.com/office/drawing/2014/main" id="{F972C317-F18D-469D-B645-F6573ECD2767}"/>
              </a:ext>
            </a:extLst>
          </p:cNvPr>
          <p:cNvCxnSpPr>
            <a:cxnSpLocks/>
          </p:cNvCxnSpPr>
          <p:nvPr/>
        </p:nvCxnSpPr>
        <p:spPr>
          <a:xfrm rot="16200000" flipH="1">
            <a:off x="9533326" y="2240241"/>
            <a:ext cx="266322" cy="16597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Düz Ok Bağlayıcısı 95">
            <a:extLst>
              <a:ext uri="{FF2B5EF4-FFF2-40B4-BE49-F238E27FC236}">
                <a16:creationId xmlns:a16="http://schemas.microsoft.com/office/drawing/2014/main" id="{3EEE5F6F-F319-4EDD-A57A-ED3A9881CD66}"/>
              </a:ext>
            </a:extLst>
          </p:cNvPr>
          <p:cNvCxnSpPr>
            <a:cxnSpLocks/>
            <a:stCxn id="142" idx="0"/>
            <a:endCxn id="76" idx="2"/>
          </p:cNvCxnSpPr>
          <p:nvPr/>
        </p:nvCxnSpPr>
        <p:spPr>
          <a:xfrm flipH="1" flipV="1">
            <a:off x="6095132" y="2233356"/>
            <a:ext cx="1622" cy="44938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Düz Ok Bağlayıcısı 102">
            <a:extLst>
              <a:ext uri="{FF2B5EF4-FFF2-40B4-BE49-F238E27FC236}">
                <a16:creationId xmlns:a16="http://schemas.microsoft.com/office/drawing/2014/main" id="{4317E8C0-FE40-4256-B474-0A86D5D51FB0}"/>
              </a:ext>
            </a:extLst>
          </p:cNvPr>
          <p:cNvCxnSpPr>
            <a:cxnSpLocks/>
            <a:stCxn id="76" idx="0"/>
            <a:endCxn id="107" idx="2"/>
          </p:cNvCxnSpPr>
          <p:nvPr/>
        </p:nvCxnSpPr>
        <p:spPr>
          <a:xfrm flipV="1">
            <a:off x="6095132" y="1459461"/>
            <a:ext cx="0" cy="40813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7" name="Metin kutusu 106">
            <a:extLst>
              <a:ext uri="{FF2B5EF4-FFF2-40B4-BE49-F238E27FC236}">
                <a16:creationId xmlns:a16="http://schemas.microsoft.com/office/drawing/2014/main" id="{F01A385C-8F94-47EE-B9B8-FD86B5A00E65}"/>
              </a:ext>
            </a:extLst>
          </p:cNvPr>
          <p:cNvSpPr txBox="1"/>
          <p:nvPr/>
        </p:nvSpPr>
        <p:spPr>
          <a:xfrm>
            <a:off x="4740955" y="1090129"/>
            <a:ext cx="2708353"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p:sp>
        <p:nvSpPr>
          <p:cNvPr id="110" name="Metin kutusu 109">
            <a:extLst>
              <a:ext uri="{FF2B5EF4-FFF2-40B4-BE49-F238E27FC236}">
                <a16:creationId xmlns:a16="http://schemas.microsoft.com/office/drawing/2014/main" id="{27401EFE-A59C-402B-A213-9219AD58ED6F}"/>
              </a:ext>
            </a:extLst>
          </p:cNvPr>
          <p:cNvSpPr txBox="1"/>
          <p:nvPr/>
        </p:nvSpPr>
        <p:spPr>
          <a:xfrm>
            <a:off x="1545234" y="5880481"/>
            <a:ext cx="4003176" cy="369332"/>
          </a:xfrm>
          <a:prstGeom prst="rect">
            <a:avLst/>
          </a:prstGeom>
          <a:noFill/>
        </p:spPr>
        <p:txBody>
          <a:bodyPr wrap="square" rtlCol="0" anchor="ctr">
            <a:spAutoFit/>
          </a:bodyPr>
          <a:lstStyle/>
          <a:p>
            <a:r>
              <a:rPr lang="tr-TR" dirty="0" err="1">
                <a:solidFill>
                  <a:schemeClr val="bg1"/>
                </a:solidFill>
                <a:latin typeface="Bahnschrift" panose="020B0502040204020203" pitchFamily="34" charset="0"/>
              </a:rPr>
              <a:t>Stack</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Vector</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p:grpSp>
        <p:nvGrpSpPr>
          <p:cNvPr id="3" name="Grup 2">
            <a:extLst>
              <a:ext uri="{FF2B5EF4-FFF2-40B4-BE49-F238E27FC236}">
                <a16:creationId xmlns:a16="http://schemas.microsoft.com/office/drawing/2014/main" id="{A93616D2-6EF7-EC2E-2E24-100C13E98E70}"/>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6F53B182-02BC-6B2C-6542-E8F8267B792A}"/>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C528FAC0-7652-CE0F-91A4-C2A039F23D1D}"/>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9268E34B-ABCE-6790-EDE8-3EA7E556ED5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3BD15857-F01E-DFAB-C186-E7B204E5F618}"/>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6186F3B6-EFB9-B355-DBB4-A1DEE3173F59}"/>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CE9172FB-B5E9-2128-9E4A-27F4446CE1FA}"/>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270639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Transformers</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Linear</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and</a:t>
            </a:r>
            <a:r>
              <a:rPr lang="tr-TR" sz="2000" b="1" dirty="0">
                <a:solidFill>
                  <a:srgbClr val="002060"/>
                </a:solidFill>
                <a:latin typeface="Bahnschrift SemiLight Condensed" panose="020B0502040204020203" pitchFamily="34" charset="0"/>
              </a:rPr>
              <a:t> Softmax</a:t>
            </a: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grpSp>
          <p:nvGrpSpPr>
            <p:cNvPr id="174" name="Grup 173">
              <a:extLst>
                <a:ext uri="{FF2B5EF4-FFF2-40B4-BE49-F238E27FC236}">
                  <a16:creationId xmlns:a16="http://schemas.microsoft.com/office/drawing/2014/main" id="{023CC6C9-DA5E-4366-8098-12C1CC41F456}"/>
                </a:ext>
              </a:extLst>
            </p:cNvPr>
            <p:cNvGrpSpPr/>
            <p:nvPr/>
          </p:nvGrpSpPr>
          <p:grpSpPr>
            <a:xfrm>
              <a:off x="4967654" y="5416062"/>
              <a:ext cx="3886489" cy="1386722"/>
              <a:chOff x="6010870" y="5393315"/>
              <a:chExt cx="3886489" cy="1386722"/>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6010870" y="5393315"/>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cxnSp>
            <p:nvCxnSpPr>
              <p:cNvPr id="105" name="Düz Ok Bağlayıcısı 104">
                <a:extLst>
                  <a:ext uri="{FF2B5EF4-FFF2-40B4-BE49-F238E27FC236}">
                    <a16:creationId xmlns:a16="http://schemas.microsoft.com/office/drawing/2014/main" id="{4C3FBFD9-ACE0-4ACA-A300-6464C21D2105}"/>
                  </a:ext>
                </a:extLst>
              </p:cNvPr>
              <p:cNvCxnSpPr>
                <a:cxnSpLocks/>
                <a:stCxn id="137" idx="7"/>
                <a:endCxn id="47" idx="9"/>
              </p:cNvCxnSpPr>
              <p:nvPr/>
            </p:nvCxnSpPr>
            <p:spPr>
              <a:xfrm flipH="1" flipV="1">
                <a:off x="8024308" y="6158245"/>
                <a:ext cx="5280" cy="33135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37" name="Serbest Form: Şekil 136">
                <a:extLst>
                  <a:ext uri="{FF2B5EF4-FFF2-40B4-BE49-F238E27FC236}">
                    <a16:creationId xmlns:a16="http://schemas.microsoft.com/office/drawing/2014/main" id="{4F641609-37F0-4935-88FD-F1FE0ABEF64E}"/>
                  </a:ext>
                </a:extLst>
              </p:cNvPr>
              <p:cNvSpPr/>
              <p:nvPr/>
            </p:nvSpPr>
            <p:spPr>
              <a:xfrm rot="5400000">
                <a:off x="7879265" y="648056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gr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4" name="Düz Ok Bağlayıcısı 253">
            <a:extLst>
              <a:ext uri="{FF2B5EF4-FFF2-40B4-BE49-F238E27FC236}">
                <a16:creationId xmlns:a16="http://schemas.microsoft.com/office/drawing/2014/main" id="{7EDC42AF-429F-4C14-9A87-9E156053F84E}"/>
              </a:ext>
            </a:extLst>
          </p:cNvPr>
          <p:cNvCxnSpPr>
            <a:cxnSpLocks/>
            <a:stCxn id="255" idx="7"/>
            <a:endCxn id="47" idx="8"/>
          </p:cNvCxnSpPr>
          <p:nvPr/>
        </p:nvCxnSpPr>
        <p:spPr>
          <a:xfrm flipH="1" flipV="1">
            <a:off x="8027377" y="6180992"/>
            <a:ext cx="4853" cy="33687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55" name="Serbest Form: Şekil 254">
            <a:extLst>
              <a:ext uri="{FF2B5EF4-FFF2-40B4-BE49-F238E27FC236}">
                <a16:creationId xmlns:a16="http://schemas.microsoft.com/office/drawing/2014/main" id="{399E33BB-6B7E-4164-9507-06BB46C7DB6B}"/>
              </a:ext>
            </a:extLst>
          </p:cNvPr>
          <p:cNvSpPr/>
          <p:nvPr/>
        </p:nvSpPr>
        <p:spPr>
          <a:xfrm rot="5400000">
            <a:off x="7881907" y="6508838"/>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0387A657-D681-BE94-663F-D6B8C22107CE}"/>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745FC8F0-FF6F-7D18-1AB6-A70AC5638427}"/>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813EC1AF-9457-42DD-498C-63B04C57BA7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F0989CEE-5749-EE8B-247E-EF979BC50C17}"/>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4191A878-2880-B203-9403-13202DBF3B8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3D7C20A3-AE5E-2179-30E0-FA9468D15729}"/>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0277BBA9-37F1-08A6-7C7F-4415F1F9DDF5}"/>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00299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2">
            <a:extLst>
              <a:ext uri="{FF2B5EF4-FFF2-40B4-BE49-F238E27FC236}">
                <a16:creationId xmlns:a16="http://schemas.microsoft.com/office/drawing/2014/main" id="{9DA9E016-8A83-470B-B64C-1B287B243BE1}"/>
              </a:ext>
              <a:ext uri="{C183D7F6-B498-43B3-948B-1728B52AA6E4}">
                <adec:decorative xmlns:adec="http://schemas.microsoft.com/office/drawing/2017/decorative" val="0"/>
              </a:ext>
            </a:extLst>
          </p:cNvPr>
          <p:cNvSpPr txBox="1">
            <a:spLocks/>
          </p:cNvSpPr>
          <p:nvPr/>
        </p:nvSpPr>
        <p:spPr>
          <a:xfrm>
            <a:off x="505747" y="2828275"/>
            <a:ext cx="6473215" cy="3319028"/>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0"/>
              </a:spcBef>
              <a:spcAft>
                <a:spcPts val="0"/>
              </a:spcAft>
              <a:buClr>
                <a:srgbClr val="ACD433"/>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t>
            </a:r>
            <a:r>
              <a:rPr kumimoji="0" lang="en-US"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The canonical structure of language can be largely explained deterministically as mathematical formulas and norms. However, the fact that the human brain does not have a deterministic structure and its chaotic structure makes it difficult to express human languages ​​with precise mathematical norms.</a:t>
            </a:r>
            <a:endPar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endParaRPr>
          </a:p>
        </p:txBody>
      </p:sp>
      <p:pic>
        <p:nvPicPr>
          <p:cNvPr id="20" name="Resim 19">
            <a:extLst>
              <a:ext uri="{FF2B5EF4-FFF2-40B4-BE49-F238E27FC236}">
                <a16:creationId xmlns:a16="http://schemas.microsoft.com/office/drawing/2014/main" id="{65B4B403-DFCA-4E90-9340-D6EC20A1469C}"/>
              </a:ext>
            </a:extLst>
          </p:cNvPr>
          <p:cNvPicPr>
            <a:picLocks noChangeAspect="1"/>
          </p:cNvPicPr>
          <p:nvPr/>
        </p:nvPicPr>
        <p:blipFill rotWithShape="1">
          <a:blip r:embed="rId2">
            <a:extLst>
              <a:ext uri="{28A0092B-C50C-407E-A947-70E740481C1C}">
                <a14:useLocalDpi xmlns:a14="http://schemas.microsoft.com/office/drawing/2010/main" val="0"/>
              </a:ext>
            </a:extLst>
          </a:blip>
          <a:srcRect r="1812" b="6678"/>
          <a:stretch/>
        </p:blipFill>
        <p:spPr>
          <a:xfrm>
            <a:off x="7003901" y="1381758"/>
            <a:ext cx="4707291" cy="5484556"/>
          </a:xfrm>
          <a:prstGeom prst="rect">
            <a:avLst/>
          </a:prstGeom>
        </p:spPr>
      </p:pic>
      <p:grpSp>
        <p:nvGrpSpPr>
          <p:cNvPr id="2" name="Grup 1">
            <a:extLst>
              <a:ext uri="{FF2B5EF4-FFF2-40B4-BE49-F238E27FC236}">
                <a16:creationId xmlns:a16="http://schemas.microsoft.com/office/drawing/2014/main" id="{46FE695C-BCDD-BDC0-8CDF-DA4A0D303855}"/>
              </a:ext>
            </a:extLst>
          </p:cNvPr>
          <p:cNvGrpSpPr/>
          <p:nvPr/>
        </p:nvGrpSpPr>
        <p:grpSpPr>
          <a:xfrm>
            <a:off x="8497640" y="451729"/>
            <a:ext cx="3198613" cy="523220"/>
            <a:chOff x="8497640" y="451729"/>
            <a:chExt cx="3198613" cy="523220"/>
          </a:xfrm>
        </p:grpSpPr>
        <p:grpSp>
          <p:nvGrpSpPr>
            <p:cNvPr id="10" name="Grup 9">
              <a:extLst>
                <a:ext uri="{FF2B5EF4-FFF2-40B4-BE49-F238E27FC236}">
                  <a16:creationId xmlns:a16="http://schemas.microsoft.com/office/drawing/2014/main" id="{5D8365CD-74A5-0337-17C4-DD11BECD8E96}"/>
                </a:ext>
              </a:extLst>
            </p:cNvPr>
            <p:cNvGrpSpPr/>
            <p:nvPr/>
          </p:nvGrpSpPr>
          <p:grpSpPr>
            <a:xfrm>
              <a:off x="8497640" y="455531"/>
              <a:ext cx="810173" cy="486678"/>
              <a:chOff x="7509284" y="510501"/>
              <a:chExt cx="810173" cy="486678"/>
            </a:xfrm>
          </p:grpSpPr>
          <p:sp>
            <p:nvSpPr>
              <p:cNvPr id="15" name="Dikdörtgen: Köşeleri Yuvarlatılmış 14">
                <a:extLst>
                  <a:ext uri="{FF2B5EF4-FFF2-40B4-BE49-F238E27FC236}">
                    <a16:creationId xmlns:a16="http://schemas.microsoft.com/office/drawing/2014/main" id="{320F1ED9-A00D-9C43-A558-CA999E32EF03}"/>
                  </a:ext>
                </a:extLst>
              </p:cNvPr>
              <p:cNvSpPr/>
              <p:nvPr/>
            </p:nvSpPr>
            <p:spPr>
              <a:xfrm>
                <a:off x="7509284" y="5105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05DE0B89-458A-749C-2E20-A4C7017CA9F2}"/>
                  </a:ext>
                </a:extLst>
              </p:cNvPr>
              <p:cNvSpPr txBox="1"/>
              <p:nvPr/>
            </p:nvSpPr>
            <p:spPr>
              <a:xfrm>
                <a:off x="7509284" y="599951"/>
                <a:ext cx="810173" cy="307777"/>
              </a:xfrm>
              <a:prstGeom prst="rect">
                <a:avLst/>
              </a:prstGeom>
              <a:noFill/>
            </p:spPr>
            <p:txBody>
              <a:bodyPr wrap="square" rtlCol="0">
                <a:spAutoFit/>
              </a:bodyPr>
              <a:lstStyle/>
              <a:p>
                <a:pPr algn="ctr"/>
                <a:r>
                  <a:rPr lang="tr-TR" sz="1400" dirty="0">
                    <a:latin typeface="Antonio" panose="02000303000000000000" pitchFamily="2" charset="-94"/>
                  </a:rPr>
                  <a:t>NLP</a:t>
                </a:r>
                <a:endParaRPr lang="tr-TR" sz="1200" dirty="0">
                  <a:latin typeface="Antonio" panose="02000303000000000000" pitchFamily="2" charset="-94"/>
                </a:endParaRPr>
              </a:p>
            </p:txBody>
          </p:sp>
        </p:grpSp>
        <p:sp>
          <p:nvSpPr>
            <p:cNvPr id="12" name="Metin kutusu 11">
              <a:extLst>
                <a:ext uri="{FF2B5EF4-FFF2-40B4-BE49-F238E27FC236}">
                  <a16:creationId xmlns:a16="http://schemas.microsoft.com/office/drawing/2014/main" id="{734B8D06-41AD-C69E-2A24-C0F0D112DC4A}"/>
                </a:ext>
              </a:extLst>
            </p:cNvPr>
            <p:cNvSpPr txBox="1"/>
            <p:nvPr/>
          </p:nvSpPr>
          <p:spPr>
            <a:xfrm>
              <a:off x="9307813" y="544981"/>
              <a:ext cx="1141590" cy="307777"/>
            </a:xfrm>
            <a:prstGeom prst="rect">
              <a:avLst/>
            </a:prstGeom>
            <a:noFill/>
          </p:spPr>
          <p:txBody>
            <a:bodyPr wrap="square" rtlCol="0">
              <a:spAutoFit/>
            </a:bodyPr>
            <a:lstStyle/>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sp>
          <p:nvSpPr>
            <p:cNvPr id="13" name="Metin kutusu 12">
              <a:extLst>
                <a:ext uri="{FF2B5EF4-FFF2-40B4-BE49-F238E27FC236}">
                  <a16:creationId xmlns:a16="http://schemas.microsoft.com/office/drawing/2014/main" id="{11BECBF2-B53D-00CE-F3C8-99A651BFADDC}"/>
                </a:ext>
              </a:extLst>
            </p:cNvPr>
            <p:cNvSpPr txBox="1"/>
            <p:nvPr/>
          </p:nvSpPr>
          <p:spPr>
            <a:xfrm>
              <a:off x="10213619" y="451729"/>
              <a:ext cx="148263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Computational</a:t>
              </a:r>
              <a:endParaRPr lang="tr-TR" sz="1400" dirty="0">
                <a:solidFill>
                  <a:schemeClr val="bg1"/>
                </a:solidFill>
                <a:latin typeface="Antonio" panose="02000303000000000000" pitchFamily="2" charset="-94"/>
              </a:endParaRPr>
            </a:p>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cxnSp>
          <p:nvCxnSpPr>
            <p:cNvPr id="14" name="Düz Bağlayıcı 13">
              <a:extLst>
                <a:ext uri="{FF2B5EF4-FFF2-40B4-BE49-F238E27FC236}">
                  <a16:creationId xmlns:a16="http://schemas.microsoft.com/office/drawing/2014/main" id="{F017BBF1-3E8C-61A3-1C54-0F62C1AAFEEF}"/>
                </a:ext>
              </a:extLst>
            </p:cNvPr>
            <p:cNvCxnSpPr>
              <a:cxnSpLocks/>
            </p:cNvCxnSpPr>
            <p:nvPr/>
          </p:nvCxnSpPr>
          <p:spPr>
            <a:xfrm>
              <a:off x="10449403" y="942209"/>
              <a:ext cx="98107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542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Time </a:t>
            </a:r>
            <a:r>
              <a:rPr lang="tr-TR" sz="2000" b="1" dirty="0" err="1">
                <a:solidFill>
                  <a:srgbClr val="002060"/>
                </a:solidFill>
                <a:latin typeface="Bahnschrift SemiLight Condensed" panose="020B0502040204020203" pitchFamily="34" charset="0"/>
              </a:rPr>
              <a:t>Steps</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Transformators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endParaRPr lang="tr-TR" sz="2000" b="1" dirty="0">
              <a:solidFill>
                <a:srgbClr val="002060"/>
              </a:solidFill>
              <a:latin typeface="Bahnschrift SemiLight Condensed" panose="020B0502040204020203" pitchFamily="34" charset="0"/>
            </a:endParaRP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Time Step of </a:t>
            </a:r>
            <a:r>
              <a:rPr lang="tr-TR" b="1" dirty="0" err="1">
                <a:solidFill>
                  <a:srgbClr val="FBC02D"/>
                </a:solidFill>
                <a:latin typeface="Bahnschrift" panose="020B0502040204020203" pitchFamily="34" charset="0"/>
              </a:rPr>
              <a:t>Decoder</a:t>
            </a:r>
            <a:r>
              <a:rPr lang="tr-TR" b="1" dirty="0">
                <a:solidFill>
                  <a:srgbClr val="FBC02D"/>
                </a:solidFill>
                <a:latin typeface="Bahnschrift" panose="020B0502040204020203" pitchFamily="34" charset="0"/>
              </a:rPr>
              <a:t> #1</a:t>
            </a:r>
          </a:p>
        </p:txBody>
      </p:sp>
      <p:grpSp>
        <p:nvGrpSpPr>
          <p:cNvPr id="50" name="Grup 49">
            <a:extLst>
              <a:ext uri="{FF2B5EF4-FFF2-40B4-BE49-F238E27FC236}">
                <a16:creationId xmlns:a16="http://schemas.microsoft.com/office/drawing/2014/main" id="{C6C63D3B-50DF-4953-82CF-B0C1CE6E3B04}"/>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2BDABC61-CA06-4BCE-853B-1FD30A4DA433}"/>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1" name="Metin kutusu 50">
                  <a:extLst>
                    <a:ext uri="{FF2B5EF4-FFF2-40B4-BE49-F238E27FC236}">
                      <a16:creationId xmlns:a16="http://schemas.microsoft.com/office/drawing/2014/main" id="{2BDABC61-CA06-4BCE-853B-1FD30A4DA433}"/>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7"/>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938C85D0-3A79-402D-9819-8599697894B4}"/>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2" name="Metin kutusu 51">
                  <a:extLst>
                    <a:ext uri="{FF2B5EF4-FFF2-40B4-BE49-F238E27FC236}">
                      <a16:creationId xmlns:a16="http://schemas.microsoft.com/office/drawing/2014/main" id="{938C85D0-3A79-402D-9819-8599697894B4}"/>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8"/>
                  <a:stretch>
                    <a:fillRect r="-4348"/>
                  </a:stretch>
                </a:blipFill>
              </p:spPr>
              <p:txBody>
                <a:bodyPr/>
                <a:lstStyle/>
                <a:p>
                  <a:r>
                    <a:rPr lang="tr-TR">
                      <a:noFill/>
                    </a:rPr>
                    <a:t> </a:t>
                  </a:r>
                </a:p>
              </p:txBody>
            </p:sp>
          </mc:Fallback>
        </mc:AlternateContent>
        <p:sp>
          <p:nvSpPr>
            <p:cNvPr id="53" name="Artı 52">
              <a:extLst>
                <a:ext uri="{FF2B5EF4-FFF2-40B4-BE49-F238E27FC236}">
                  <a16:creationId xmlns:a16="http://schemas.microsoft.com/office/drawing/2014/main" id="{3807246E-350D-4433-9201-23FCF87B521C}"/>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54" name="Eşittir 53">
              <a:extLst>
                <a:ext uri="{FF2B5EF4-FFF2-40B4-BE49-F238E27FC236}">
                  <a16:creationId xmlns:a16="http://schemas.microsoft.com/office/drawing/2014/main" id="{1E3E9B35-D381-456B-A5D9-3C668A36A3FB}"/>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55" name="Metin kutusu 54">
                  <a:extLst>
                    <a:ext uri="{FF2B5EF4-FFF2-40B4-BE49-F238E27FC236}">
                      <a16:creationId xmlns:a16="http://schemas.microsoft.com/office/drawing/2014/main" id="{E721FB83-A26F-40ED-9DBF-DC12209BEA1A}"/>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55" name="Metin kutusu 54">
                  <a:extLst>
                    <a:ext uri="{FF2B5EF4-FFF2-40B4-BE49-F238E27FC236}">
                      <a16:creationId xmlns:a16="http://schemas.microsoft.com/office/drawing/2014/main" id="{E721FB83-A26F-40ED-9DBF-DC12209BEA1A}"/>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9"/>
                  <a:stretch>
                    <a:fillRect/>
                  </a:stretch>
                </a:blipFill>
              </p:spPr>
              <p:txBody>
                <a:bodyPr/>
                <a:lstStyle/>
                <a:p>
                  <a:r>
                    <a:rPr lang="tr-TR">
                      <a:noFill/>
                    </a:rPr>
                    <a:t> </a:t>
                  </a:r>
                </a:p>
              </p:txBody>
            </p:sp>
          </mc:Fallback>
        </mc:AlternateContent>
      </p:grpSp>
      <p:grpSp>
        <p:nvGrpSpPr>
          <p:cNvPr id="3" name="Grup 2">
            <a:extLst>
              <a:ext uri="{FF2B5EF4-FFF2-40B4-BE49-F238E27FC236}">
                <a16:creationId xmlns:a16="http://schemas.microsoft.com/office/drawing/2014/main" id="{849ED01E-980B-6A63-BC1C-EB5AE79ECD5A}"/>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F1B95658-7763-855A-2A37-5479C14C3795}"/>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CDF8FA95-4B09-D4AC-D639-98B26F686550}"/>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2142AA95-C348-0CFC-E95C-D5F1211C7C7B}"/>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A39209AE-9D8E-7E56-8283-FF9657825124}"/>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7DAEAB7D-617A-5665-DC5B-41D55DE82310}"/>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4CB51FB6-69D0-641F-9362-24A1B347F7AB}"/>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05566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Time </a:t>
            </a:r>
            <a:r>
              <a:rPr lang="tr-TR" sz="2000" b="1" dirty="0" err="1">
                <a:solidFill>
                  <a:srgbClr val="002060"/>
                </a:solidFill>
                <a:latin typeface="Bahnschrift SemiLight Condensed" panose="020B0502040204020203" pitchFamily="34" charset="0"/>
              </a:rPr>
              <a:t>Steps</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Transformators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endParaRPr lang="tr-TR" sz="2000" b="1" dirty="0">
              <a:solidFill>
                <a:srgbClr val="002060"/>
              </a:solidFill>
              <a:latin typeface="Bahnschrift SemiLight Condensed" panose="020B0502040204020203" pitchFamily="34" charset="0"/>
            </a:endParaRP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𝟐</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Time Step of </a:t>
            </a:r>
            <a:r>
              <a:rPr lang="tr-TR" b="1" dirty="0" err="1">
                <a:solidFill>
                  <a:srgbClr val="FBC02D"/>
                </a:solidFill>
                <a:latin typeface="Bahnschrift" panose="020B0502040204020203" pitchFamily="34" charset="0"/>
              </a:rPr>
              <a:t>Decoder</a:t>
            </a:r>
            <a:r>
              <a:rPr lang="tr-TR" b="1" dirty="0">
                <a:solidFill>
                  <a:srgbClr val="FBC02D"/>
                </a:solidFill>
                <a:latin typeface="Bahnschrift" panose="020B0502040204020203" pitchFamily="34" charset="0"/>
              </a:rPr>
              <a:t> #2</a:t>
            </a:r>
          </a:p>
        </p:txBody>
      </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7288C885-CC1B-4056-9430-CDA571B0D971}"/>
                  </a:ext>
                </a:extLst>
              </p:cNvPr>
              <p:cNvSpPr txBox="1"/>
              <p:nvPr/>
            </p:nvSpPr>
            <p:spPr>
              <a:xfrm>
                <a:off x="5390600" y="6383083"/>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50" name="Metin kutusu 49">
                <a:extLst>
                  <a:ext uri="{FF2B5EF4-FFF2-40B4-BE49-F238E27FC236}">
                    <a16:creationId xmlns:a16="http://schemas.microsoft.com/office/drawing/2014/main" id="{7288C885-CC1B-4056-9430-CDA571B0D971}"/>
                  </a:ext>
                </a:extLst>
              </p:cNvPr>
              <p:cNvSpPr txBox="1">
                <a:spLocks noRot="1" noChangeAspect="1" noMove="1" noResize="1" noEditPoints="1" noAdjustHandles="1" noChangeArrowheads="1" noChangeShapeType="1" noTextEdit="1"/>
              </p:cNvSpPr>
              <p:nvPr/>
            </p:nvSpPr>
            <p:spPr>
              <a:xfrm>
                <a:off x="5390600" y="6383083"/>
                <a:ext cx="379562" cy="372141"/>
              </a:xfrm>
              <a:prstGeom prst="rect">
                <a:avLst/>
              </a:prstGeom>
              <a:blipFill>
                <a:blip r:embed="rId7"/>
                <a:stretch>
                  <a:fillRect r="-19048" b="-21311"/>
                </a:stretch>
              </a:blipFill>
            </p:spPr>
            <p:txBody>
              <a:bodyPr/>
              <a:lstStyle/>
              <a:p>
                <a:r>
                  <a:rPr lang="tr-TR">
                    <a:noFill/>
                  </a:rPr>
                  <a:t> </a:t>
                </a:r>
              </a:p>
            </p:txBody>
          </p:sp>
        </mc:Fallback>
      </mc:AlternateContent>
      <p:grpSp>
        <p:nvGrpSpPr>
          <p:cNvPr id="51" name="Grup 50">
            <a:extLst>
              <a:ext uri="{FF2B5EF4-FFF2-40B4-BE49-F238E27FC236}">
                <a16:creationId xmlns:a16="http://schemas.microsoft.com/office/drawing/2014/main" id="{06D97587-A417-4787-B035-048C810B9754}"/>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05BF0344-270E-4E8C-9403-A5FFB69DF1B3}"/>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05BF0344-270E-4E8C-9403-A5FFB69DF1B3}"/>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8"/>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265228AF-389E-456A-AD18-F062AB221831}"/>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3" name="Metin kutusu 52">
                  <a:extLst>
                    <a:ext uri="{FF2B5EF4-FFF2-40B4-BE49-F238E27FC236}">
                      <a16:creationId xmlns:a16="http://schemas.microsoft.com/office/drawing/2014/main" id="{265228AF-389E-456A-AD18-F062AB221831}"/>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9"/>
                  <a:stretch>
                    <a:fillRect r="-4348"/>
                  </a:stretch>
                </a:blipFill>
              </p:spPr>
              <p:txBody>
                <a:bodyPr/>
                <a:lstStyle/>
                <a:p>
                  <a:r>
                    <a:rPr lang="tr-TR">
                      <a:noFill/>
                    </a:rPr>
                    <a:t> </a:t>
                  </a:r>
                </a:p>
              </p:txBody>
            </p:sp>
          </mc:Fallback>
        </mc:AlternateContent>
        <p:sp>
          <p:nvSpPr>
            <p:cNvPr id="54" name="Artı 53">
              <a:extLst>
                <a:ext uri="{FF2B5EF4-FFF2-40B4-BE49-F238E27FC236}">
                  <a16:creationId xmlns:a16="http://schemas.microsoft.com/office/drawing/2014/main" id="{2DBED1F4-3B57-4291-BDFE-ED959BFC4FFA}"/>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55" name="Eşittir 54">
              <a:extLst>
                <a:ext uri="{FF2B5EF4-FFF2-40B4-BE49-F238E27FC236}">
                  <a16:creationId xmlns:a16="http://schemas.microsoft.com/office/drawing/2014/main" id="{A411E92D-59AD-45BC-9E59-48F2D79160DF}"/>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17657E64-E132-42B5-8E7C-55D9411BEEC9}"/>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56" name="Metin kutusu 55">
                  <a:extLst>
                    <a:ext uri="{FF2B5EF4-FFF2-40B4-BE49-F238E27FC236}">
                      <a16:creationId xmlns:a16="http://schemas.microsoft.com/office/drawing/2014/main" id="{17657E64-E132-42B5-8E7C-55D9411BEEC9}"/>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10"/>
                  <a:stretch>
                    <a:fillRect/>
                  </a:stretch>
                </a:blipFill>
              </p:spPr>
              <p:txBody>
                <a:bodyPr/>
                <a:lstStyle/>
                <a:p>
                  <a:r>
                    <a:rPr lang="tr-TR">
                      <a:noFill/>
                    </a:rPr>
                    <a:t> </a:t>
                  </a:r>
                </a:p>
              </p:txBody>
            </p:sp>
          </mc:Fallback>
        </mc:AlternateContent>
      </p:grpSp>
      <p:grpSp>
        <p:nvGrpSpPr>
          <p:cNvPr id="3" name="Grup 2">
            <a:extLst>
              <a:ext uri="{FF2B5EF4-FFF2-40B4-BE49-F238E27FC236}">
                <a16:creationId xmlns:a16="http://schemas.microsoft.com/office/drawing/2014/main" id="{D1664B87-5CBD-39F0-66BC-71A0B412B816}"/>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6E84D805-822C-0109-4F7F-C5E03A05CFBF}"/>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DBDB267B-2208-33DC-1576-B1B1E4FB7787}"/>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44345032-B0B2-2EAC-BE3D-E5310EFC7C6E}"/>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65A45CB8-818B-522A-6308-A20B0C30672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F2D85C46-1763-C623-C454-FF951A34E973}"/>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0A06FB9B-791D-7D80-2492-1EFB58FD52E5}"/>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77338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Time </a:t>
            </a:r>
            <a:r>
              <a:rPr lang="tr-TR" sz="2000" b="1" dirty="0" err="1">
                <a:solidFill>
                  <a:srgbClr val="002060"/>
                </a:solidFill>
                <a:latin typeface="Bahnschrift SemiLight Condensed" panose="020B0502040204020203" pitchFamily="34" charset="0"/>
              </a:rPr>
              <a:t>Steps</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Transformators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endParaRPr lang="tr-TR" sz="2000" b="1" dirty="0">
              <a:solidFill>
                <a:srgbClr val="002060"/>
              </a:solidFill>
              <a:latin typeface="Bahnschrift SemiLight Condensed" panose="020B0502040204020203" pitchFamily="34" charset="0"/>
            </a:endParaRP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𝟑</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Time Step of </a:t>
            </a:r>
            <a:r>
              <a:rPr lang="tr-TR" b="1" dirty="0" err="1">
                <a:solidFill>
                  <a:srgbClr val="FBC02D"/>
                </a:solidFill>
                <a:latin typeface="Bahnschrift" panose="020B0502040204020203" pitchFamily="34" charset="0"/>
              </a:rPr>
              <a:t>Decoder</a:t>
            </a:r>
            <a:r>
              <a:rPr lang="tr-TR" b="1" dirty="0">
                <a:solidFill>
                  <a:srgbClr val="FBC02D"/>
                </a:solidFill>
                <a:latin typeface="Bahnschrift" panose="020B0502040204020203" pitchFamily="34" charset="0"/>
              </a:rPr>
              <a:t> #3</a:t>
            </a:r>
          </a:p>
        </p:txBody>
      </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7288C885-CC1B-4056-9430-CDA571B0D971}"/>
                  </a:ext>
                </a:extLst>
              </p:cNvPr>
              <p:cNvSpPr txBox="1"/>
              <p:nvPr/>
            </p:nvSpPr>
            <p:spPr>
              <a:xfrm>
                <a:off x="5390600" y="6383083"/>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50" name="Metin kutusu 49">
                <a:extLst>
                  <a:ext uri="{FF2B5EF4-FFF2-40B4-BE49-F238E27FC236}">
                    <a16:creationId xmlns:a16="http://schemas.microsoft.com/office/drawing/2014/main" id="{7288C885-CC1B-4056-9430-CDA571B0D971}"/>
                  </a:ext>
                </a:extLst>
              </p:cNvPr>
              <p:cNvSpPr txBox="1">
                <a:spLocks noRot="1" noChangeAspect="1" noMove="1" noResize="1" noEditPoints="1" noAdjustHandles="1" noChangeArrowheads="1" noChangeShapeType="1" noTextEdit="1"/>
              </p:cNvSpPr>
              <p:nvPr/>
            </p:nvSpPr>
            <p:spPr>
              <a:xfrm>
                <a:off x="5390600" y="6383083"/>
                <a:ext cx="379562" cy="372141"/>
              </a:xfrm>
              <a:prstGeom prst="rect">
                <a:avLst/>
              </a:prstGeom>
              <a:blipFill>
                <a:blip r:embed="rId7"/>
                <a:stretch>
                  <a:fillRect r="-19048" b="-21311"/>
                </a:stretch>
              </a:blipFill>
            </p:spPr>
            <p:txBody>
              <a:bodyPr/>
              <a:lstStyle/>
              <a:p>
                <a:r>
                  <a:rPr lang="tr-TR">
                    <a:noFill/>
                  </a:rPr>
                  <a:t> </a:t>
                </a:r>
              </a:p>
            </p:txBody>
          </p:sp>
        </mc:Fallback>
      </mc:AlternateContent>
      <p:sp>
        <p:nvSpPr>
          <p:cNvPr id="46" name="Serbest Form: Şekil 45">
            <a:extLst>
              <a:ext uri="{FF2B5EF4-FFF2-40B4-BE49-F238E27FC236}">
                <a16:creationId xmlns:a16="http://schemas.microsoft.com/office/drawing/2014/main" id="{B0825312-4F24-432A-8AD7-B0A8835B9F69}"/>
              </a:ext>
            </a:extLst>
          </p:cNvPr>
          <p:cNvSpPr/>
          <p:nvPr/>
        </p:nvSpPr>
        <p:spPr>
          <a:xfrm rot="5400000">
            <a:off x="6831358"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48" name="Düz Ok Bağlayıcısı 47">
            <a:extLst>
              <a:ext uri="{FF2B5EF4-FFF2-40B4-BE49-F238E27FC236}">
                <a16:creationId xmlns:a16="http://schemas.microsoft.com/office/drawing/2014/main" id="{668F91A4-C568-4AD1-994C-0CAE6716BCB0}"/>
              </a:ext>
            </a:extLst>
          </p:cNvPr>
          <p:cNvCxnSpPr>
            <a:cxnSpLocks/>
            <a:stCxn id="46" idx="7"/>
            <a:endCxn id="47" idx="9"/>
          </p:cNvCxnSpPr>
          <p:nvPr/>
        </p:nvCxnSpPr>
        <p:spPr>
          <a:xfrm flipH="1" flipV="1">
            <a:off x="6981092"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13DFC829-2800-45E5-9AA3-8406507A79CC}"/>
                  </a:ext>
                </a:extLst>
              </p:cNvPr>
              <p:cNvSpPr txBox="1"/>
              <p:nvPr/>
            </p:nvSpPr>
            <p:spPr>
              <a:xfrm>
                <a:off x="6427503" y="640104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𝟐</m:t>
                        </m:r>
                      </m:sub>
                    </m:sSub>
                  </m:oMath>
                </a14:m>
                <a:r>
                  <a:rPr lang="tr-TR" sz="2000" b="1" dirty="0">
                    <a:solidFill>
                      <a:srgbClr val="92D050"/>
                    </a:solidFill>
                    <a:latin typeface="Bahnschrift SemiLight Condensed" panose="020B0502040204020203" pitchFamily="34" charset="0"/>
                  </a:rPr>
                  <a:t> </a:t>
                </a:r>
              </a:p>
            </p:txBody>
          </p:sp>
        </mc:Choice>
        <mc:Fallback xmlns="">
          <p:sp>
            <p:nvSpPr>
              <p:cNvPr id="51" name="Metin kutusu 50">
                <a:extLst>
                  <a:ext uri="{FF2B5EF4-FFF2-40B4-BE49-F238E27FC236}">
                    <a16:creationId xmlns:a16="http://schemas.microsoft.com/office/drawing/2014/main" id="{13DFC829-2800-45E5-9AA3-8406507A79CC}"/>
                  </a:ext>
                </a:extLst>
              </p:cNvPr>
              <p:cNvSpPr txBox="1">
                <a:spLocks noRot="1" noChangeAspect="1" noMove="1" noResize="1" noEditPoints="1" noAdjustHandles="1" noChangeArrowheads="1" noChangeShapeType="1" noTextEdit="1"/>
              </p:cNvSpPr>
              <p:nvPr/>
            </p:nvSpPr>
            <p:spPr>
              <a:xfrm>
                <a:off x="6427503" y="6401047"/>
                <a:ext cx="379562" cy="372141"/>
              </a:xfrm>
              <a:prstGeom prst="rect">
                <a:avLst/>
              </a:prstGeom>
              <a:blipFill>
                <a:blip r:embed="rId8"/>
                <a:stretch>
                  <a:fillRect r="-19048" b="-21311"/>
                </a:stretch>
              </a:blipFill>
            </p:spPr>
            <p:txBody>
              <a:bodyPr/>
              <a:lstStyle/>
              <a:p>
                <a:r>
                  <a:rPr lang="tr-TR">
                    <a:noFill/>
                  </a:rPr>
                  <a:t> </a:t>
                </a:r>
              </a:p>
            </p:txBody>
          </p:sp>
        </mc:Fallback>
      </mc:AlternateContent>
      <p:grpSp>
        <p:nvGrpSpPr>
          <p:cNvPr id="52" name="Grup 51">
            <a:extLst>
              <a:ext uri="{FF2B5EF4-FFF2-40B4-BE49-F238E27FC236}">
                <a16:creationId xmlns:a16="http://schemas.microsoft.com/office/drawing/2014/main" id="{4D2CB961-BF8A-449A-976E-0A3C377B25B0}"/>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7E1DB133-E0BA-4079-856F-978C118BE5BB}"/>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7E1DB133-E0BA-4079-856F-978C118BE5BB}"/>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9"/>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BDE2A50B-EDF2-413B-B969-6031B92EF9C0}"/>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4" name="Metin kutusu 53">
                  <a:extLst>
                    <a:ext uri="{FF2B5EF4-FFF2-40B4-BE49-F238E27FC236}">
                      <a16:creationId xmlns:a16="http://schemas.microsoft.com/office/drawing/2014/main" id="{BDE2A50B-EDF2-413B-B969-6031B92EF9C0}"/>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10"/>
                  <a:stretch>
                    <a:fillRect r="-4348"/>
                  </a:stretch>
                </a:blipFill>
              </p:spPr>
              <p:txBody>
                <a:bodyPr/>
                <a:lstStyle/>
                <a:p>
                  <a:r>
                    <a:rPr lang="tr-TR">
                      <a:noFill/>
                    </a:rPr>
                    <a:t> </a:t>
                  </a:r>
                </a:p>
              </p:txBody>
            </p:sp>
          </mc:Fallback>
        </mc:AlternateContent>
        <p:sp>
          <p:nvSpPr>
            <p:cNvPr id="55" name="Artı 54">
              <a:extLst>
                <a:ext uri="{FF2B5EF4-FFF2-40B4-BE49-F238E27FC236}">
                  <a16:creationId xmlns:a16="http://schemas.microsoft.com/office/drawing/2014/main" id="{767135DF-665D-42E1-8A6E-4CD0502528A5}"/>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56" name="Eşittir 55">
              <a:extLst>
                <a:ext uri="{FF2B5EF4-FFF2-40B4-BE49-F238E27FC236}">
                  <a16:creationId xmlns:a16="http://schemas.microsoft.com/office/drawing/2014/main" id="{66290636-811E-4110-A31D-480E8FC2311F}"/>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A140B31B-06BB-453A-B4F7-0CE326F49B94}"/>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57" name="Metin kutusu 56">
                  <a:extLst>
                    <a:ext uri="{FF2B5EF4-FFF2-40B4-BE49-F238E27FC236}">
                      <a16:creationId xmlns:a16="http://schemas.microsoft.com/office/drawing/2014/main" id="{A140B31B-06BB-453A-B4F7-0CE326F49B94}"/>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11"/>
                  <a:stretch>
                    <a:fillRect/>
                  </a:stretch>
                </a:blipFill>
              </p:spPr>
              <p:txBody>
                <a:bodyPr/>
                <a:lstStyle/>
                <a:p>
                  <a:r>
                    <a:rPr lang="tr-TR">
                      <a:noFill/>
                    </a:rPr>
                    <a:t> </a:t>
                  </a:r>
                </a:p>
              </p:txBody>
            </p:sp>
          </mc:Fallback>
        </mc:AlternateContent>
      </p:grpSp>
      <p:grpSp>
        <p:nvGrpSpPr>
          <p:cNvPr id="3" name="Grup 2">
            <a:extLst>
              <a:ext uri="{FF2B5EF4-FFF2-40B4-BE49-F238E27FC236}">
                <a16:creationId xmlns:a16="http://schemas.microsoft.com/office/drawing/2014/main" id="{D306CBDF-DC05-97B5-8FA8-B3C0F858BC81}"/>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1D0D4C1F-E3B2-5AE3-6E42-D1AB0C1F2E7A}"/>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7C9A6B74-187A-8C15-1E68-78A2E407C329}"/>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B6AD4F53-928A-5D68-2EEA-BA341D48912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4A918A42-AFCF-14F1-88EE-624FB1CAB6F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37EA649E-A560-E99F-B0BB-36616EA31CD3}"/>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9CC6882E-9944-B50B-7E31-EE346A1631B9}"/>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680610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Time </a:t>
            </a:r>
            <a:r>
              <a:rPr lang="tr-TR" sz="2000" b="1" dirty="0" err="1">
                <a:solidFill>
                  <a:srgbClr val="002060"/>
                </a:solidFill>
                <a:latin typeface="Bahnschrift SemiLight Condensed" panose="020B0502040204020203" pitchFamily="34" charset="0"/>
              </a:rPr>
              <a:t>Steps</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Transformators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endParaRPr lang="tr-TR" sz="2000" b="1" dirty="0">
              <a:solidFill>
                <a:srgbClr val="002060"/>
              </a:solidFill>
              <a:latin typeface="Bahnschrift SemiLight Condensed" panose="020B0502040204020203" pitchFamily="34" charset="0"/>
            </a:endParaRP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𝟒</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Time Step of </a:t>
            </a:r>
            <a:r>
              <a:rPr lang="tr-TR" b="1" dirty="0" err="1">
                <a:solidFill>
                  <a:srgbClr val="FBC02D"/>
                </a:solidFill>
                <a:latin typeface="Bahnschrift" panose="020B0502040204020203" pitchFamily="34" charset="0"/>
              </a:rPr>
              <a:t>Decoder</a:t>
            </a:r>
            <a:r>
              <a:rPr lang="tr-TR" b="1" dirty="0">
                <a:solidFill>
                  <a:srgbClr val="FBC02D"/>
                </a:solidFill>
                <a:latin typeface="Bahnschrift" panose="020B0502040204020203" pitchFamily="34" charset="0"/>
              </a:rPr>
              <a:t> #4</a:t>
            </a:r>
          </a:p>
        </p:txBody>
      </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7288C885-CC1B-4056-9430-CDA571B0D971}"/>
                  </a:ext>
                </a:extLst>
              </p:cNvPr>
              <p:cNvSpPr txBox="1"/>
              <p:nvPr/>
            </p:nvSpPr>
            <p:spPr>
              <a:xfrm>
                <a:off x="5390600" y="6383083"/>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50" name="Metin kutusu 49">
                <a:extLst>
                  <a:ext uri="{FF2B5EF4-FFF2-40B4-BE49-F238E27FC236}">
                    <a16:creationId xmlns:a16="http://schemas.microsoft.com/office/drawing/2014/main" id="{7288C885-CC1B-4056-9430-CDA571B0D971}"/>
                  </a:ext>
                </a:extLst>
              </p:cNvPr>
              <p:cNvSpPr txBox="1">
                <a:spLocks noRot="1" noChangeAspect="1" noMove="1" noResize="1" noEditPoints="1" noAdjustHandles="1" noChangeArrowheads="1" noChangeShapeType="1" noTextEdit="1"/>
              </p:cNvSpPr>
              <p:nvPr/>
            </p:nvSpPr>
            <p:spPr>
              <a:xfrm>
                <a:off x="5390600" y="6383083"/>
                <a:ext cx="379562" cy="372141"/>
              </a:xfrm>
              <a:prstGeom prst="rect">
                <a:avLst/>
              </a:prstGeom>
              <a:blipFill>
                <a:blip r:embed="rId7"/>
                <a:stretch>
                  <a:fillRect r="-19048" b="-21311"/>
                </a:stretch>
              </a:blipFill>
            </p:spPr>
            <p:txBody>
              <a:bodyPr/>
              <a:lstStyle/>
              <a:p>
                <a:r>
                  <a:rPr lang="tr-TR">
                    <a:noFill/>
                  </a:rPr>
                  <a:t> </a:t>
                </a:r>
              </a:p>
            </p:txBody>
          </p:sp>
        </mc:Fallback>
      </mc:AlternateContent>
      <p:sp>
        <p:nvSpPr>
          <p:cNvPr id="46" name="Serbest Form: Şekil 45">
            <a:extLst>
              <a:ext uri="{FF2B5EF4-FFF2-40B4-BE49-F238E27FC236}">
                <a16:creationId xmlns:a16="http://schemas.microsoft.com/office/drawing/2014/main" id="{B0825312-4F24-432A-8AD7-B0A8835B9F69}"/>
              </a:ext>
            </a:extLst>
          </p:cNvPr>
          <p:cNvSpPr/>
          <p:nvPr/>
        </p:nvSpPr>
        <p:spPr>
          <a:xfrm rot="5400000">
            <a:off x="6831358"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48" name="Düz Ok Bağlayıcısı 47">
            <a:extLst>
              <a:ext uri="{FF2B5EF4-FFF2-40B4-BE49-F238E27FC236}">
                <a16:creationId xmlns:a16="http://schemas.microsoft.com/office/drawing/2014/main" id="{668F91A4-C568-4AD1-994C-0CAE6716BCB0}"/>
              </a:ext>
            </a:extLst>
          </p:cNvPr>
          <p:cNvCxnSpPr>
            <a:cxnSpLocks/>
            <a:stCxn id="46" idx="7"/>
            <a:endCxn id="47" idx="9"/>
          </p:cNvCxnSpPr>
          <p:nvPr/>
        </p:nvCxnSpPr>
        <p:spPr>
          <a:xfrm flipH="1" flipV="1">
            <a:off x="6981092"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13DFC829-2800-45E5-9AA3-8406507A79CC}"/>
                  </a:ext>
                </a:extLst>
              </p:cNvPr>
              <p:cNvSpPr txBox="1"/>
              <p:nvPr/>
            </p:nvSpPr>
            <p:spPr>
              <a:xfrm>
                <a:off x="6427503" y="640104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𝟐</m:t>
                        </m:r>
                      </m:sub>
                    </m:sSub>
                  </m:oMath>
                </a14:m>
                <a:r>
                  <a:rPr lang="tr-TR" sz="2000" b="1" dirty="0">
                    <a:solidFill>
                      <a:srgbClr val="92D050"/>
                    </a:solidFill>
                    <a:latin typeface="Bahnschrift SemiLight Condensed" panose="020B0502040204020203" pitchFamily="34" charset="0"/>
                  </a:rPr>
                  <a:t> </a:t>
                </a:r>
              </a:p>
            </p:txBody>
          </p:sp>
        </mc:Choice>
        <mc:Fallback xmlns="">
          <p:sp>
            <p:nvSpPr>
              <p:cNvPr id="51" name="Metin kutusu 50">
                <a:extLst>
                  <a:ext uri="{FF2B5EF4-FFF2-40B4-BE49-F238E27FC236}">
                    <a16:creationId xmlns:a16="http://schemas.microsoft.com/office/drawing/2014/main" id="{13DFC829-2800-45E5-9AA3-8406507A79CC}"/>
                  </a:ext>
                </a:extLst>
              </p:cNvPr>
              <p:cNvSpPr txBox="1">
                <a:spLocks noRot="1" noChangeAspect="1" noMove="1" noResize="1" noEditPoints="1" noAdjustHandles="1" noChangeArrowheads="1" noChangeShapeType="1" noTextEdit="1"/>
              </p:cNvSpPr>
              <p:nvPr/>
            </p:nvSpPr>
            <p:spPr>
              <a:xfrm>
                <a:off x="6427503" y="6401047"/>
                <a:ext cx="379562" cy="372141"/>
              </a:xfrm>
              <a:prstGeom prst="rect">
                <a:avLst/>
              </a:prstGeom>
              <a:blipFill>
                <a:blip r:embed="rId8"/>
                <a:stretch>
                  <a:fillRect r="-19048" b="-21311"/>
                </a:stretch>
              </a:blipFill>
            </p:spPr>
            <p:txBody>
              <a:bodyPr/>
              <a:lstStyle/>
              <a:p>
                <a:r>
                  <a:rPr lang="tr-TR">
                    <a:noFill/>
                  </a:rPr>
                  <a:t> </a:t>
                </a:r>
              </a:p>
            </p:txBody>
          </p:sp>
        </mc:Fallback>
      </mc:AlternateContent>
      <p:sp>
        <p:nvSpPr>
          <p:cNvPr id="52" name="Serbest Form: Şekil 51">
            <a:extLst>
              <a:ext uri="{FF2B5EF4-FFF2-40B4-BE49-F238E27FC236}">
                <a16:creationId xmlns:a16="http://schemas.microsoft.com/office/drawing/2014/main" id="{047B18C5-00AF-430A-8D40-1CE73CC9A8DF}"/>
              </a:ext>
            </a:extLst>
          </p:cNvPr>
          <p:cNvSpPr/>
          <p:nvPr/>
        </p:nvSpPr>
        <p:spPr>
          <a:xfrm rot="5400000">
            <a:off x="7877643"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53" name="Düz Ok Bağlayıcısı 52">
            <a:extLst>
              <a:ext uri="{FF2B5EF4-FFF2-40B4-BE49-F238E27FC236}">
                <a16:creationId xmlns:a16="http://schemas.microsoft.com/office/drawing/2014/main" id="{30C4E7CA-F9EE-491D-8A42-08135F9DC523}"/>
              </a:ext>
            </a:extLst>
          </p:cNvPr>
          <p:cNvCxnSpPr>
            <a:cxnSpLocks/>
            <a:stCxn id="52" idx="7"/>
            <a:endCxn id="47" idx="8"/>
          </p:cNvCxnSpPr>
          <p:nvPr/>
        </p:nvCxnSpPr>
        <p:spPr>
          <a:xfrm flipH="1" flipV="1">
            <a:off x="8027377"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172454FF-DB42-4ADE-B5B7-8D03BB843EA3}"/>
                  </a:ext>
                </a:extLst>
              </p:cNvPr>
              <p:cNvSpPr txBox="1"/>
              <p:nvPr/>
            </p:nvSpPr>
            <p:spPr>
              <a:xfrm>
                <a:off x="7473199" y="6403168"/>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𝟑</m:t>
                        </m:r>
                      </m:sub>
                    </m:sSub>
                  </m:oMath>
                </a14:m>
                <a:r>
                  <a:rPr lang="tr-TR" sz="2000" b="1" dirty="0">
                    <a:solidFill>
                      <a:srgbClr val="92D050"/>
                    </a:solidFill>
                    <a:latin typeface="Bahnschrift SemiLight Condensed" panose="020B0502040204020203" pitchFamily="34" charset="0"/>
                  </a:rPr>
                  <a:t> </a:t>
                </a:r>
              </a:p>
            </p:txBody>
          </p:sp>
        </mc:Choice>
        <mc:Fallback xmlns="">
          <p:sp>
            <p:nvSpPr>
              <p:cNvPr id="56" name="Metin kutusu 55">
                <a:extLst>
                  <a:ext uri="{FF2B5EF4-FFF2-40B4-BE49-F238E27FC236}">
                    <a16:creationId xmlns:a16="http://schemas.microsoft.com/office/drawing/2014/main" id="{172454FF-DB42-4ADE-B5B7-8D03BB843EA3}"/>
                  </a:ext>
                </a:extLst>
              </p:cNvPr>
              <p:cNvSpPr txBox="1">
                <a:spLocks noRot="1" noChangeAspect="1" noMove="1" noResize="1" noEditPoints="1" noAdjustHandles="1" noChangeArrowheads="1" noChangeShapeType="1" noTextEdit="1"/>
              </p:cNvSpPr>
              <p:nvPr/>
            </p:nvSpPr>
            <p:spPr>
              <a:xfrm>
                <a:off x="7473199" y="6403168"/>
                <a:ext cx="379562" cy="372141"/>
              </a:xfrm>
              <a:prstGeom prst="rect">
                <a:avLst/>
              </a:prstGeom>
              <a:blipFill>
                <a:blip r:embed="rId9"/>
                <a:stretch>
                  <a:fillRect r="-20968" b="-21311"/>
                </a:stretch>
              </a:blipFill>
            </p:spPr>
            <p:txBody>
              <a:bodyPr/>
              <a:lstStyle/>
              <a:p>
                <a:r>
                  <a:rPr lang="tr-TR">
                    <a:noFill/>
                  </a:rPr>
                  <a:t> </a:t>
                </a:r>
              </a:p>
            </p:txBody>
          </p:sp>
        </mc:Fallback>
      </mc:AlternateContent>
      <p:grpSp>
        <p:nvGrpSpPr>
          <p:cNvPr id="57" name="Grup 56">
            <a:extLst>
              <a:ext uri="{FF2B5EF4-FFF2-40B4-BE49-F238E27FC236}">
                <a16:creationId xmlns:a16="http://schemas.microsoft.com/office/drawing/2014/main" id="{14181FC5-15F0-43C4-AF15-050D4A945D63}"/>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8" name="Metin kutusu 57">
                  <a:extLst>
                    <a:ext uri="{FF2B5EF4-FFF2-40B4-BE49-F238E27FC236}">
                      <a16:creationId xmlns:a16="http://schemas.microsoft.com/office/drawing/2014/main" id="{904D3083-C479-4C6F-A37C-850798465E94}"/>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8" name="Metin kutusu 57">
                  <a:extLst>
                    <a:ext uri="{FF2B5EF4-FFF2-40B4-BE49-F238E27FC236}">
                      <a16:creationId xmlns:a16="http://schemas.microsoft.com/office/drawing/2014/main" id="{904D3083-C479-4C6F-A37C-850798465E94}"/>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10"/>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Metin kutusu 58">
                  <a:extLst>
                    <a:ext uri="{FF2B5EF4-FFF2-40B4-BE49-F238E27FC236}">
                      <a16:creationId xmlns:a16="http://schemas.microsoft.com/office/drawing/2014/main" id="{2F283E43-50FE-4621-9E7B-375884032518}"/>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9" name="Metin kutusu 58">
                  <a:extLst>
                    <a:ext uri="{FF2B5EF4-FFF2-40B4-BE49-F238E27FC236}">
                      <a16:creationId xmlns:a16="http://schemas.microsoft.com/office/drawing/2014/main" id="{2F283E43-50FE-4621-9E7B-375884032518}"/>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11"/>
                  <a:stretch>
                    <a:fillRect r="-4348"/>
                  </a:stretch>
                </a:blipFill>
              </p:spPr>
              <p:txBody>
                <a:bodyPr/>
                <a:lstStyle/>
                <a:p>
                  <a:r>
                    <a:rPr lang="tr-TR">
                      <a:noFill/>
                    </a:rPr>
                    <a:t> </a:t>
                  </a:r>
                </a:p>
              </p:txBody>
            </p:sp>
          </mc:Fallback>
        </mc:AlternateContent>
        <p:sp>
          <p:nvSpPr>
            <p:cNvPr id="60" name="Artı 59">
              <a:extLst>
                <a:ext uri="{FF2B5EF4-FFF2-40B4-BE49-F238E27FC236}">
                  <a16:creationId xmlns:a16="http://schemas.microsoft.com/office/drawing/2014/main" id="{393B14C6-FF53-41B6-A29F-8074261D1685}"/>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61" name="Eşittir 60">
              <a:extLst>
                <a:ext uri="{FF2B5EF4-FFF2-40B4-BE49-F238E27FC236}">
                  <a16:creationId xmlns:a16="http://schemas.microsoft.com/office/drawing/2014/main" id="{524FBB7A-E73B-47CA-9CD8-A471B88DAA81}"/>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3E7C956D-E1F5-41EB-80F9-E7DC7486731C}"/>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62" name="Metin kutusu 61">
                  <a:extLst>
                    <a:ext uri="{FF2B5EF4-FFF2-40B4-BE49-F238E27FC236}">
                      <a16:creationId xmlns:a16="http://schemas.microsoft.com/office/drawing/2014/main" id="{3E7C956D-E1F5-41EB-80F9-E7DC7486731C}"/>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12"/>
                  <a:stretch>
                    <a:fillRect/>
                  </a:stretch>
                </a:blipFill>
              </p:spPr>
              <p:txBody>
                <a:bodyPr/>
                <a:lstStyle/>
                <a:p>
                  <a:r>
                    <a:rPr lang="tr-TR">
                      <a:noFill/>
                    </a:rPr>
                    <a:t> </a:t>
                  </a:r>
                </a:p>
              </p:txBody>
            </p:sp>
          </mc:Fallback>
        </mc:AlternateContent>
      </p:grpSp>
      <p:grpSp>
        <p:nvGrpSpPr>
          <p:cNvPr id="3" name="Grup 2">
            <a:extLst>
              <a:ext uri="{FF2B5EF4-FFF2-40B4-BE49-F238E27FC236}">
                <a16:creationId xmlns:a16="http://schemas.microsoft.com/office/drawing/2014/main" id="{DE1EEAEC-3855-D380-1E0A-427ACEA84671}"/>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ED4C1D3A-648F-3366-326A-6F97977C9890}"/>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DD4F72C5-EC27-7E21-DF5D-33DBBF562553}"/>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03617C2B-1E37-8008-8BD5-7292F5279A3B}"/>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FFF046B1-8B13-2A2E-D726-A74F5E51A12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6CB64F51-6565-4C8B-678C-4DFF2AE37F07}"/>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8FDE5C4B-0E10-2758-30D9-8C7DE47ADE3F}"/>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797644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kutusu 9">
            <a:extLst>
              <a:ext uri="{FF2B5EF4-FFF2-40B4-BE49-F238E27FC236}">
                <a16:creationId xmlns:a16="http://schemas.microsoft.com/office/drawing/2014/main" id="{7C557D9E-C009-435B-962F-F0A857A85541}"/>
              </a:ext>
            </a:extLst>
          </p:cNvPr>
          <p:cNvSpPr txBox="1"/>
          <p:nvPr/>
        </p:nvSpPr>
        <p:spPr>
          <a:xfrm>
            <a:off x="976961" y="2565362"/>
            <a:ext cx="10238077" cy="172727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chemeClr val="bg1"/>
                </a:solidFill>
                <a:latin typeface="Bahnschrift SemiLight Condensed" panose="020B0502040204020203" pitchFamily="34" charset="0"/>
              </a:rPr>
              <a:t>	</a:t>
            </a:r>
            <a:r>
              <a:rPr lang="en-US" b="1" dirty="0">
                <a:solidFill>
                  <a:schemeClr val="bg1"/>
                </a:solidFill>
                <a:latin typeface="Bahnschrift SemiLight Condensed" panose="020B0502040204020203" pitchFamily="34" charset="0"/>
              </a:rPr>
              <a:t>In practice, a solution is presented through the state-of-the-art </a:t>
            </a:r>
            <a:r>
              <a:rPr lang="tr-TR" b="1" dirty="0">
                <a:solidFill>
                  <a:srgbClr val="00C4FF"/>
                </a:solidFill>
                <a:latin typeface="Bahnschrift SemiLight Condensed" panose="020B0502040204020203" pitchFamily="34" charset="0"/>
              </a:rPr>
              <a:t>Transformer </a:t>
            </a:r>
            <a:r>
              <a:rPr lang="tr-TR" b="1" dirty="0" err="1">
                <a:solidFill>
                  <a:srgbClr val="00C4FF"/>
                </a:solidFill>
                <a:latin typeface="Bahnschrift SemiLight Condensed" panose="020B0502040204020203" pitchFamily="34" charset="0"/>
              </a:rPr>
              <a:t>architecture</a:t>
            </a:r>
            <a:r>
              <a:rPr lang="en-US" b="1" dirty="0">
                <a:solidFill>
                  <a:schemeClr val="bg1"/>
                </a:solidFill>
                <a:latin typeface="Bahnschrift SemiLight Condensed" panose="020B0502040204020203" pitchFamily="34" charset="0"/>
              </a:rPr>
              <a:t>, which is the latest technology in </a:t>
            </a:r>
            <a:r>
              <a:rPr lang="tr-TR" b="1" dirty="0" err="1">
                <a:solidFill>
                  <a:srgbClr val="00C4FF"/>
                </a:solidFill>
                <a:latin typeface="Bahnschrift SemiLight Condensed" panose="020B0502040204020203" pitchFamily="34" charset="0"/>
              </a:rPr>
              <a:t>text</a:t>
            </a:r>
            <a:r>
              <a:rPr lang="tr-TR" b="1" dirty="0">
                <a:solidFill>
                  <a:srgbClr val="00C4FF"/>
                </a:solidFill>
                <a:latin typeface="Bahnschrift SemiLight Condensed" panose="020B0502040204020203" pitchFamily="34" charset="0"/>
              </a:rPr>
              <a:t> </a:t>
            </a:r>
            <a:r>
              <a:rPr lang="tr-TR" b="1" dirty="0" err="1">
                <a:solidFill>
                  <a:srgbClr val="00C4FF"/>
                </a:solidFill>
                <a:latin typeface="Bahnschrift SemiLight Condensed" panose="020B0502040204020203" pitchFamily="34" charset="0"/>
              </a:rPr>
              <a:t>summarization</a:t>
            </a:r>
            <a:r>
              <a:rPr lang="tr-TR" b="1" dirty="0">
                <a:solidFill>
                  <a:srgbClr val="00C4FF"/>
                </a:solidFill>
                <a:latin typeface="Bahnschrift SemiLight Condensed" panose="020B0502040204020203" pitchFamily="34" charset="0"/>
              </a:rPr>
              <a:t> </a:t>
            </a:r>
            <a:r>
              <a:rPr lang="tr-TR" b="1" dirty="0" err="1">
                <a:solidFill>
                  <a:srgbClr val="00C4FF"/>
                </a:solidFill>
                <a:latin typeface="Bahnschrift SemiLight Condensed" panose="020B0502040204020203" pitchFamily="34" charset="0"/>
              </a:rPr>
              <a:t>methods</a:t>
            </a:r>
            <a:r>
              <a:rPr lang="en-US" b="1" dirty="0">
                <a:solidFill>
                  <a:schemeClr val="bg1"/>
                </a:solidFill>
                <a:latin typeface="Bahnschrift SemiLight Condensed" panose="020B0502040204020203" pitchFamily="34" charset="0"/>
              </a:rPr>
              <a:t> and deep learning architectures, by using the </a:t>
            </a:r>
            <a:r>
              <a:rPr lang="tr-TR" b="1" dirty="0">
                <a:solidFill>
                  <a:srgbClr val="00C4FF"/>
                </a:solidFill>
                <a:latin typeface="Bahnschrift SemiLight Condensed" panose="020B0502040204020203" pitchFamily="34" charset="0"/>
              </a:rPr>
              <a:t>SuDer </a:t>
            </a:r>
            <a:r>
              <a:rPr lang="tr-TR" b="1" dirty="0" err="1">
                <a:solidFill>
                  <a:srgbClr val="00C4FF"/>
                </a:solidFill>
                <a:latin typeface="Bahnschrift SemiLight Condensed" panose="020B0502040204020203" pitchFamily="34" charset="0"/>
              </a:rPr>
              <a:t>news</a:t>
            </a:r>
            <a:r>
              <a:rPr lang="tr-TR" b="1" dirty="0">
                <a:solidFill>
                  <a:srgbClr val="00C4FF"/>
                </a:solidFill>
                <a:latin typeface="Bahnschrift SemiLight Condensed" panose="020B0502040204020203" pitchFamily="34" charset="0"/>
              </a:rPr>
              <a:t> </a:t>
            </a:r>
            <a:r>
              <a:rPr lang="tr-TR" b="1" dirty="0" err="1">
                <a:solidFill>
                  <a:srgbClr val="00C4FF"/>
                </a:solidFill>
                <a:latin typeface="Bahnschrift SemiLight Condensed" panose="020B0502040204020203" pitchFamily="34" charset="0"/>
              </a:rPr>
              <a:t>corpus</a:t>
            </a:r>
            <a:r>
              <a:rPr lang="en-US" b="1" dirty="0">
                <a:solidFill>
                  <a:schemeClr val="bg1"/>
                </a:solidFill>
                <a:latin typeface="Bahnschrift SemiLight Condensed" panose="020B0502040204020203" pitchFamily="34" charset="0"/>
              </a:rPr>
              <a:t> created for category prediction in Turkish news.</a:t>
            </a:r>
            <a:endParaRPr lang="tr-TR" b="1" dirty="0">
              <a:solidFill>
                <a:schemeClr val="bg1"/>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E618DB61-8481-0843-9F32-989A0B1A2A75}"/>
              </a:ext>
            </a:extLst>
          </p:cNvPr>
          <p:cNvGrpSpPr/>
          <p:nvPr/>
        </p:nvGrpSpPr>
        <p:grpSpPr>
          <a:xfrm>
            <a:off x="7128963" y="506266"/>
            <a:ext cx="4611414" cy="532956"/>
            <a:chOff x="7518262" y="488159"/>
            <a:chExt cx="4611414" cy="532956"/>
          </a:xfrm>
        </p:grpSpPr>
        <p:sp>
          <p:nvSpPr>
            <p:cNvPr id="11" name="Dikdörtgen: Köşeleri Yuvarlatılmış 10">
              <a:extLst>
                <a:ext uri="{FF2B5EF4-FFF2-40B4-BE49-F238E27FC236}">
                  <a16:creationId xmlns:a16="http://schemas.microsoft.com/office/drawing/2014/main" id="{6D32FF02-CC6C-9071-7934-F8A0956A8A1C}"/>
                </a:ext>
              </a:extLst>
            </p:cNvPr>
            <p:cNvSpPr/>
            <p:nvPr/>
          </p:nvSpPr>
          <p:spPr>
            <a:xfrm>
              <a:off x="10323605" y="488159"/>
              <a:ext cx="896256"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2A577F27-7D5B-84CC-6526-61D311DCC61A}"/>
                </a:ext>
              </a:extLst>
            </p:cNvPr>
            <p:cNvSpPr txBox="1"/>
            <p:nvPr/>
          </p:nvSpPr>
          <p:spPr>
            <a:xfrm>
              <a:off x="7518262" y="605617"/>
              <a:ext cx="810173"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NLP</a:t>
              </a:r>
              <a:endParaRPr lang="tr-TR" sz="1200" dirty="0">
                <a:solidFill>
                  <a:schemeClr val="bg1"/>
                </a:solidFill>
                <a:latin typeface="Antonio" panose="02000303000000000000" pitchFamily="2" charset="-94"/>
              </a:endParaRPr>
            </a:p>
          </p:txBody>
        </p:sp>
        <p:sp>
          <p:nvSpPr>
            <p:cNvPr id="13" name="Metin kutusu 12">
              <a:extLst>
                <a:ext uri="{FF2B5EF4-FFF2-40B4-BE49-F238E27FC236}">
                  <a16:creationId xmlns:a16="http://schemas.microsoft.com/office/drawing/2014/main" id="{0515DA3D-08EA-A76E-0D52-EEC0678E9CA5}"/>
                </a:ext>
              </a:extLst>
            </p:cNvPr>
            <p:cNvSpPr txBox="1"/>
            <p:nvPr/>
          </p:nvSpPr>
          <p:spPr>
            <a:xfrm>
              <a:off x="8134236" y="488159"/>
              <a:ext cx="134066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Automatic</a:t>
              </a:r>
              <a:r>
                <a:rPr lang="tr-TR" sz="1400" dirty="0">
                  <a:solidFill>
                    <a:schemeClr val="bg1"/>
                  </a:solidFill>
                  <a:latin typeface="Antonio" panose="02000303000000000000" pitchFamily="2" charset="-94"/>
                </a:rPr>
                <a:t> News </a:t>
              </a:r>
              <a:r>
                <a:rPr lang="tr-TR" sz="1400" dirty="0" err="1">
                  <a:solidFill>
                    <a:schemeClr val="bg1"/>
                  </a:solidFill>
                  <a:latin typeface="Antonio" panose="02000303000000000000" pitchFamily="2" charset="-94"/>
                </a:rPr>
                <a:t>Headline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endParaRPr lang="tr-TR" sz="1400" dirty="0">
                <a:solidFill>
                  <a:schemeClr val="bg1"/>
                </a:solidFill>
                <a:latin typeface="Antonio" panose="02000303000000000000" pitchFamily="2" charset="-94"/>
              </a:endParaRPr>
            </a:p>
          </p:txBody>
        </p:sp>
        <p:sp>
          <p:nvSpPr>
            <p:cNvPr id="14" name="Metin kutusu 13">
              <a:extLst>
                <a:ext uri="{FF2B5EF4-FFF2-40B4-BE49-F238E27FC236}">
                  <a16:creationId xmlns:a16="http://schemas.microsoft.com/office/drawing/2014/main" id="{AC34614D-ED2F-8CD7-3C1C-33F8A3FEC36E}"/>
                </a:ext>
              </a:extLst>
            </p:cNvPr>
            <p:cNvSpPr txBox="1"/>
            <p:nvPr/>
          </p:nvSpPr>
          <p:spPr>
            <a:xfrm>
              <a:off x="9527235" y="488159"/>
              <a:ext cx="77010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Deep</a:t>
              </a:r>
            </a:p>
            <a:p>
              <a:pPr algn="ctr"/>
              <a:r>
                <a:rPr lang="tr-TR" sz="1400" dirty="0">
                  <a:solidFill>
                    <a:schemeClr val="bg1"/>
                  </a:solidFill>
                  <a:latin typeface="Antonio" panose="02000303000000000000" pitchFamily="2" charset="-94"/>
                </a:rPr>
                <a:t>Learning</a:t>
              </a:r>
            </a:p>
          </p:txBody>
        </p:sp>
        <p:sp>
          <p:nvSpPr>
            <p:cNvPr id="15" name="Metin kutusu 14">
              <a:extLst>
                <a:ext uri="{FF2B5EF4-FFF2-40B4-BE49-F238E27FC236}">
                  <a16:creationId xmlns:a16="http://schemas.microsoft.com/office/drawing/2014/main" id="{B364BDE9-3710-727F-746A-4CFFB0F2ADAB}"/>
                </a:ext>
              </a:extLst>
            </p:cNvPr>
            <p:cNvSpPr txBox="1"/>
            <p:nvPr/>
          </p:nvSpPr>
          <p:spPr>
            <a:xfrm>
              <a:off x="10288556" y="497895"/>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6" name="Metin kutusu 15">
              <a:extLst>
                <a:ext uri="{FF2B5EF4-FFF2-40B4-BE49-F238E27FC236}">
                  <a16:creationId xmlns:a16="http://schemas.microsoft.com/office/drawing/2014/main" id="{4F60EE91-DA5A-9475-CB6E-D32E75854C30}"/>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Conclusion</a:t>
              </a:r>
              <a:endParaRPr lang="tr-TR" sz="1400" dirty="0">
                <a:solidFill>
                  <a:schemeClr val="bg1"/>
                </a:solidFill>
                <a:latin typeface="Antonio" panose="02000303000000000000" pitchFamily="2" charset="-94"/>
              </a:endParaRPr>
            </a:p>
          </p:txBody>
        </p:sp>
      </p:grpSp>
    </p:spTree>
    <p:extLst>
      <p:ext uri="{BB962C8B-B14F-4D97-AF65-F5344CB8AC3E}">
        <p14:creationId xmlns:p14="http://schemas.microsoft.com/office/powerpoint/2010/main" val="300457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DAD4C1E-5A44-49B8-9220-35650FDC11A4}"/>
              </a:ext>
            </a:extLst>
          </p:cNvPr>
          <p:cNvGrpSpPr/>
          <p:nvPr/>
        </p:nvGrpSpPr>
        <p:grpSpPr>
          <a:xfrm>
            <a:off x="8768363" y="480809"/>
            <a:ext cx="2913403" cy="551187"/>
            <a:chOff x="8901367" y="480809"/>
            <a:chExt cx="2913403" cy="551187"/>
          </a:xfrm>
        </p:grpSpPr>
        <p:sp>
          <p:nvSpPr>
            <p:cNvPr id="15" name="Dikdörtgen: Köşeleri Yuvarlatılmış 14">
              <a:extLst>
                <a:ext uri="{FF2B5EF4-FFF2-40B4-BE49-F238E27FC236}">
                  <a16:creationId xmlns:a16="http://schemas.microsoft.com/office/drawing/2014/main" id="{15A9BBBE-48ED-4AA2-9502-63C3D701D071}"/>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09DC3E2A-F000-4F6B-A66E-249AA234CD48}"/>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7" name="Metin kutusu 16">
              <a:extLst>
                <a:ext uri="{FF2B5EF4-FFF2-40B4-BE49-F238E27FC236}">
                  <a16:creationId xmlns:a16="http://schemas.microsoft.com/office/drawing/2014/main" id="{15C53E3E-F7E1-4194-952C-F4AF5C7B7F1F}"/>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18" name="Metin kutusu 17">
              <a:extLst>
                <a:ext uri="{FF2B5EF4-FFF2-40B4-BE49-F238E27FC236}">
                  <a16:creationId xmlns:a16="http://schemas.microsoft.com/office/drawing/2014/main" id="{2DBAD5F6-C77B-4B09-A6C9-B643949599E0}"/>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19" name="Metin kutusu 18">
              <a:extLst>
                <a:ext uri="{FF2B5EF4-FFF2-40B4-BE49-F238E27FC236}">
                  <a16:creationId xmlns:a16="http://schemas.microsoft.com/office/drawing/2014/main" id="{B15D4D7D-33CC-4041-A221-8BFB02017D5C}"/>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20" name="Düz Bağlayıcı 19">
              <a:extLst>
                <a:ext uri="{FF2B5EF4-FFF2-40B4-BE49-F238E27FC236}">
                  <a16:creationId xmlns:a16="http://schemas.microsoft.com/office/drawing/2014/main" id="{48B6158F-6435-418F-8F88-15841D49AAF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DDD72DB6-A9D8-4B27-996E-096880F93853}"/>
              </a:ext>
            </a:extLst>
          </p:cNvPr>
          <p:cNvSpPr txBox="1"/>
          <p:nvPr/>
        </p:nvSpPr>
        <p:spPr>
          <a:xfrm>
            <a:off x="976961" y="2565362"/>
            <a:ext cx="10238077" cy="172727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rgbClr val="00E0F0"/>
                </a:solidFill>
                <a:latin typeface="Bahnschrift SemiLight Condensed" panose="020B0502040204020203" pitchFamily="34" charset="0"/>
              </a:rPr>
              <a:t>	</a:t>
            </a:r>
            <a:r>
              <a:rPr lang="en-US" b="1" dirty="0">
                <a:solidFill>
                  <a:schemeClr val="bg1"/>
                </a:solidFill>
                <a:latin typeface="Bahnschrift SemiLight Condensed" panose="020B0502040204020203" pitchFamily="34" charset="0"/>
              </a:rPr>
              <a:t> In </a:t>
            </a:r>
            <a:r>
              <a:rPr lang="tr-TR" b="1" dirty="0" err="1">
                <a:solidFill>
                  <a:schemeClr val="bg1"/>
                </a:solidFill>
                <a:latin typeface="Bahnschrift SemiLight Condensed" panose="020B0502040204020203" pitchFamily="34" charset="0"/>
              </a:rPr>
              <a:t>the</a:t>
            </a:r>
            <a:r>
              <a:rPr lang="tr-TR" b="1" dirty="0">
                <a:solidFill>
                  <a:schemeClr val="bg1"/>
                </a:solidFill>
                <a:latin typeface="Bahnschrift SemiLight Condensed" panose="020B0502040204020203" pitchFamily="34" charset="0"/>
              </a:rPr>
              <a:t> Training</a:t>
            </a:r>
            <a:r>
              <a:rPr lang="en-US" b="1" dirty="0">
                <a:solidFill>
                  <a:schemeClr val="bg1"/>
                </a:solidFill>
                <a:latin typeface="Bahnschrift SemiLight Condensed" panose="020B0502040204020203" pitchFamily="34" charset="0"/>
              </a:rPr>
              <a:t>, </a:t>
            </a:r>
            <a:r>
              <a:rPr lang="tr-TR" b="1" dirty="0">
                <a:solidFill>
                  <a:srgbClr val="00C4FF"/>
                </a:solidFill>
                <a:latin typeface="Bahnschrift SemiLight Condensed" panose="020B0502040204020203" pitchFamily="34" charset="0"/>
              </a:rPr>
              <a:t>SuDer </a:t>
            </a:r>
            <a:r>
              <a:rPr lang="tr-TR" b="1" dirty="0" err="1">
                <a:solidFill>
                  <a:srgbClr val="00C4FF"/>
                </a:solidFill>
                <a:latin typeface="Bahnschrift SemiLight Condensed" panose="020B0502040204020203" pitchFamily="34" charset="0"/>
              </a:rPr>
              <a:t>news</a:t>
            </a:r>
            <a:r>
              <a:rPr lang="tr-TR" b="1" dirty="0">
                <a:solidFill>
                  <a:srgbClr val="00C4FF"/>
                </a:solidFill>
                <a:latin typeface="Bahnschrift SemiLight Condensed" panose="020B0502040204020203" pitchFamily="34" charset="0"/>
              </a:rPr>
              <a:t> </a:t>
            </a:r>
            <a:r>
              <a:rPr lang="tr-TR" b="1" dirty="0" err="1">
                <a:solidFill>
                  <a:srgbClr val="00C4FF"/>
                </a:solidFill>
                <a:latin typeface="Bahnschrift SemiLight Condensed" panose="020B0502040204020203" pitchFamily="34" charset="0"/>
              </a:rPr>
              <a:t>corpus</a:t>
            </a:r>
            <a:r>
              <a:rPr lang="en-US" b="1" dirty="0">
                <a:solidFill>
                  <a:schemeClr val="bg1"/>
                </a:solidFill>
                <a:latin typeface="Bahnschrift SemiLight Condensed" panose="020B0502040204020203" pitchFamily="34" charset="0"/>
              </a:rPr>
              <a:t> was created to provide solutions to category problems for Turkish news, and contains news text, title, category and date information, consisting of approximately 700,000 news obtained from two newspapers between 2011 and 2017.</a:t>
            </a:r>
            <a:endParaRPr lang="tr-TR" b="1" dirty="0">
              <a:solidFill>
                <a:schemeClr val="bg1"/>
              </a:solidFill>
              <a:latin typeface="Bahnschrift SemiLight Condensed" panose="020B0502040204020203" pitchFamily="34" charset="0"/>
            </a:endParaRPr>
          </a:p>
        </p:txBody>
      </p:sp>
      <p:sp>
        <p:nvSpPr>
          <p:cNvPr id="10" name="Metin kutusu 9">
            <a:extLst>
              <a:ext uri="{FF2B5EF4-FFF2-40B4-BE49-F238E27FC236}">
                <a16:creationId xmlns:a16="http://schemas.microsoft.com/office/drawing/2014/main" id="{6B74C1A6-BCED-47F2-BC51-1BDE8F5B62F9}"/>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SuDer Haber Derlemi</a:t>
            </a:r>
          </a:p>
        </p:txBody>
      </p:sp>
    </p:spTree>
    <p:extLst>
      <p:ext uri="{BB962C8B-B14F-4D97-AF65-F5344CB8AC3E}">
        <p14:creationId xmlns:p14="http://schemas.microsoft.com/office/powerpoint/2010/main" val="1583682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Resim 24">
            <a:extLst>
              <a:ext uri="{FF2B5EF4-FFF2-40B4-BE49-F238E27FC236}">
                <a16:creationId xmlns:a16="http://schemas.microsoft.com/office/drawing/2014/main" id="{704B1D9A-07AF-4615-A2A5-FC23A6575C72}"/>
              </a:ext>
            </a:extLst>
          </p:cNvPr>
          <p:cNvPicPr>
            <a:picLocks noChangeAspect="1"/>
          </p:cNvPicPr>
          <p:nvPr/>
        </p:nvPicPr>
        <p:blipFill rotWithShape="1">
          <a:blip r:embed="rId2">
            <a:extLst>
              <a:ext uri="{28A0092B-C50C-407E-A947-70E740481C1C}">
                <a14:useLocalDpi xmlns:a14="http://schemas.microsoft.com/office/drawing/2010/main" val="0"/>
              </a:ext>
            </a:extLst>
          </a:blip>
          <a:srcRect t="24311" b="14240"/>
          <a:stretch/>
        </p:blipFill>
        <p:spPr>
          <a:xfrm>
            <a:off x="1524000" y="1321908"/>
            <a:ext cx="9144000" cy="4214184"/>
          </a:xfrm>
          <a:prstGeom prst="rect">
            <a:avLst/>
          </a:prstGeom>
        </p:spPr>
      </p:pic>
      <p:sp>
        <p:nvSpPr>
          <p:cNvPr id="26" name="Metin kutusu 25">
            <a:extLst>
              <a:ext uri="{FF2B5EF4-FFF2-40B4-BE49-F238E27FC236}">
                <a16:creationId xmlns:a16="http://schemas.microsoft.com/office/drawing/2014/main" id="{A1E498BB-34BE-45F0-8FF7-4C517749BF3A}"/>
              </a:ext>
            </a:extLst>
          </p:cNvPr>
          <p:cNvSpPr txBox="1"/>
          <p:nvPr/>
        </p:nvSpPr>
        <p:spPr>
          <a:xfrm>
            <a:off x="4127177" y="5933726"/>
            <a:ext cx="3937646"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chemeClr val="bg1"/>
                </a:solidFill>
                <a:latin typeface="Bahnschrift SemiLight Condensed" panose="020B0502040204020203" pitchFamily="34" charset="0"/>
              </a:rPr>
              <a:t>Document </a:t>
            </a:r>
            <a:r>
              <a:rPr lang="tr-TR" dirty="0" err="1">
                <a:solidFill>
                  <a:schemeClr val="bg1"/>
                </a:solidFill>
                <a:latin typeface="Bahnschrift SemiLight Condensed" panose="020B0502040204020203" pitchFamily="34" charset="0"/>
              </a:rPr>
              <a:t>Statistics</a:t>
            </a:r>
            <a:r>
              <a:rPr lang="tr-TR" dirty="0">
                <a:solidFill>
                  <a:schemeClr val="bg1"/>
                </a:solidFill>
                <a:latin typeface="Bahnschrift SemiLight Condensed" panose="020B0502040204020203" pitchFamily="34" charset="0"/>
              </a:rPr>
              <a:t> of SuDer </a:t>
            </a:r>
            <a:r>
              <a:rPr lang="tr-TR" dirty="0" err="1">
                <a:solidFill>
                  <a:schemeClr val="bg1"/>
                </a:solidFill>
                <a:latin typeface="Bahnschrift SemiLight Condensed" panose="020B0502040204020203" pitchFamily="34" charset="0"/>
              </a:rPr>
              <a:t>corpus</a:t>
            </a:r>
            <a:endParaRPr lang="tr-TR" dirty="0">
              <a:solidFill>
                <a:schemeClr val="bg1"/>
              </a:solidFill>
              <a:latin typeface="Bahnschrift SemiLight Condensed" panose="020B0502040204020203" pitchFamily="34" charset="0"/>
            </a:endParaRPr>
          </a:p>
        </p:txBody>
      </p:sp>
      <p:sp>
        <p:nvSpPr>
          <p:cNvPr id="11" name="Metin kutusu 10">
            <a:extLst>
              <a:ext uri="{FF2B5EF4-FFF2-40B4-BE49-F238E27FC236}">
                <a16:creationId xmlns:a16="http://schemas.microsoft.com/office/drawing/2014/main" id="{F2BE9B80-8E36-4C11-B843-CAF847AE46AD}"/>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Statistics</a:t>
            </a:r>
            <a:r>
              <a:rPr lang="tr-TR" sz="2000" b="1" dirty="0">
                <a:solidFill>
                  <a:srgbClr val="002060"/>
                </a:solidFill>
                <a:latin typeface="Bahnschrift SemiLight Condensed" panose="020B0502040204020203" pitchFamily="34" charset="0"/>
              </a:rPr>
              <a:t> of SuDer News </a:t>
            </a:r>
            <a:r>
              <a:rPr lang="tr-TR" sz="2000" b="1" dirty="0" err="1">
                <a:solidFill>
                  <a:srgbClr val="002060"/>
                </a:solidFill>
                <a:latin typeface="Bahnschrift SemiLight Condensed" panose="020B0502040204020203" pitchFamily="34" charset="0"/>
              </a:rPr>
              <a:t>Corpus</a:t>
            </a:r>
            <a:endParaRPr lang="tr-TR" sz="2000" b="1"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EE5614A6-B254-DF7E-9274-602B0FF3DBC5}"/>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38497293-61D5-8A4A-713D-C8DE3A9CC7AB}"/>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843994CC-B43B-C99D-5584-B9048A16931F}"/>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5" name="Metin kutusu 4">
              <a:extLst>
                <a:ext uri="{FF2B5EF4-FFF2-40B4-BE49-F238E27FC236}">
                  <a16:creationId xmlns:a16="http://schemas.microsoft.com/office/drawing/2014/main" id="{DFD6F279-A6BD-F0A4-49BE-6B79E2669562}"/>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 name="Metin kutusu 5">
              <a:extLst>
                <a:ext uri="{FF2B5EF4-FFF2-40B4-BE49-F238E27FC236}">
                  <a16:creationId xmlns:a16="http://schemas.microsoft.com/office/drawing/2014/main" id="{5F5E8FCA-5373-ACC1-0F76-885D0AE4C827}"/>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96367FCB-2FE9-B847-FB15-B26ADFC39338}"/>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8" name="Düz Bağlayıcı 7">
              <a:extLst>
                <a:ext uri="{FF2B5EF4-FFF2-40B4-BE49-F238E27FC236}">
                  <a16:creationId xmlns:a16="http://schemas.microsoft.com/office/drawing/2014/main" id="{1C29C091-D3E1-5CC2-FD54-750C183D811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E730B8D5-70B9-DF41-FFA1-3C352B8B56DA}"/>
              </a:ext>
            </a:extLst>
          </p:cNvPr>
          <p:cNvSpPr txBox="1"/>
          <p:nvPr/>
        </p:nvSpPr>
        <p:spPr>
          <a:xfrm>
            <a:off x="3075780" y="5450490"/>
            <a:ext cx="1456205"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26C6DA"/>
                </a:solidFill>
                <a:latin typeface="Bahnschrift SemiLight Condensed" panose="020B0502040204020203" pitchFamily="34" charset="0"/>
              </a:rPr>
              <a:t>Sabah News</a:t>
            </a:r>
          </a:p>
        </p:txBody>
      </p:sp>
      <p:sp>
        <p:nvSpPr>
          <p:cNvPr id="10" name="Metin kutusu 9">
            <a:extLst>
              <a:ext uri="{FF2B5EF4-FFF2-40B4-BE49-F238E27FC236}">
                <a16:creationId xmlns:a16="http://schemas.microsoft.com/office/drawing/2014/main" id="{1C710ECA-4FE1-B82A-0DEF-B66EE3E5EA1C}"/>
              </a:ext>
            </a:extLst>
          </p:cNvPr>
          <p:cNvSpPr txBox="1"/>
          <p:nvPr/>
        </p:nvSpPr>
        <p:spPr>
          <a:xfrm>
            <a:off x="5299111" y="5465585"/>
            <a:ext cx="1593778"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F06292"/>
                </a:solidFill>
                <a:latin typeface="Bahnschrift SemiLight Condensed" panose="020B0502040204020203" pitchFamily="34" charset="0"/>
              </a:rPr>
              <a:t>Cumhuriyet News</a:t>
            </a:r>
          </a:p>
        </p:txBody>
      </p:sp>
      <p:sp>
        <p:nvSpPr>
          <p:cNvPr id="12" name="Metin kutusu 11">
            <a:extLst>
              <a:ext uri="{FF2B5EF4-FFF2-40B4-BE49-F238E27FC236}">
                <a16:creationId xmlns:a16="http://schemas.microsoft.com/office/drawing/2014/main" id="{53DA6A4B-6A6E-80A0-AC03-94034F4AFCFA}"/>
              </a:ext>
            </a:extLst>
          </p:cNvPr>
          <p:cNvSpPr txBox="1"/>
          <p:nvPr/>
        </p:nvSpPr>
        <p:spPr>
          <a:xfrm>
            <a:off x="7660015" y="5444965"/>
            <a:ext cx="1593778"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1D57BC"/>
                </a:solidFill>
                <a:latin typeface="Bahnschrift SemiLight Condensed" panose="020B0502040204020203" pitchFamily="34" charset="0"/>
              </a:rPr>
              <a:t>Total</a:t>
            </a:r>
          </a:p>
        </p:txBody>
      </p:sp>
    </p:spTree>
    <p:extLst>
      <p:ext uri="{BB962C8B-B14F-4D97-AF65-F5344CB8AC3E}">
        <p14:creationId xmlns:p14="http://schemas.microsoft.com/office/powerpoint/2010/main" val="327108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Resim 24">
            <a:extLst>
              <a:ext uri="{FF2B5EF4-FFF2-40B4-BE49-F238E27FC236}">
                <a16:creationId xmlns:a16="http://schemas.microsoft.com/office/drawing/2014/main" id="{7398E04D-2050-4545-9B4A-383026301D48}"/>
              </a:ext>
            </a:extLst>
          </p:cNvPr>
          <p:cNvPicPr>
            <a:picLocks noChangeAspect="1"/>
          </p:cNvPicPr>
          <p:nvPr/>
        </p:nvPicPr>
        <p:blipFill rotWithShape="1">
          <a:blip r:embed="rId2">
            <a:extLst>
              <a:ext uri="{28A0092B-C50C-407E-A947-70E740481C1C}">
                <a14:useLocalDpi xmlns:a14="http://schemas.microsoft.com/office/drawing/2010/main" val="0"/>
              </a:ext>
            </a:extLst>
          </a:blip>
          <a:srcRect t="22248"/>
          <a:stretch/>
        </p:blipFill>
        <p:spPr>
          <a:xfrm>
            <a:off x="517342" y="1444390"/>
            <a:ext cx="11119118" cy="4862981"/>
          </a:xfrm>
          <a:prstGeom prst="rect">
            <a:avLst/>
          </a:prstGeom>
        </p:spPr>
      </p:pic>
      <p:sp>
        <p:nvSpPr>
          <p:cNvPr id="13" name="Metin kutusu 12">
            <a:extLst>
              <a:ext uri="{FF2B5EF4-FFF2-40B4-BE49-F238E27FC236}">
                <a16:creationId xmlns:a16="http://schemas.microsoft.com/office/drawing/2014/main" id="{B84BFA31-4F46-4D70-B9DA-0CDFAC4BAA5A}"/>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Statistics</a:t>
            </a:r>
            <a:r>
              <a:rPr lang="tr-TR" sz="2000" b="1" dirty="0">
                <a:solidFill>
                  <a:srgbClr val="002060"/>
                </a:solidFill>
                <a:latin typeface="Bahnschrift SemiLight Condensed" panose="020B0502040204020203" pitchFamily="34" charset="0"/>
              </a:rPr>
              <a:t> of SuDer News </a:t>
            </a:r>
            <a:r>
              <a:rPr lang="tr-TR" sz="2000" b="1" dirty="0" err="1">
                <a:solidFill>
                  <a:srgbClr val="002060"/>
                </a:solidFill>
                <a:latin typeface="Bahnschrift SemiLight Condensed" panose="020B0502040204020203" pitchFamily="34" charset="0"/>
              </a:rPr>
              <a:t>Corpus</a:t>
            </a:r>
            <a:endParaRPr lang="tr-TR" sz="2000" b="1"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04141223-A161-E5F5-7A6E-27DF90133BBE}"/>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D6461CEC-145E-5770-3FEF-9AC1B38E1777}"/>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65FC290E-3A2C-CEF5-B33B-552B1F40CE3D}"/>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5" name="Metin kutusu 4">
              <a:extLst>
                <a:ext uri="{FF2B5EF4-FFF2-40B4-BE49-F238E27FC236}">
                  <a16:creationId xmlns:a16="http://schemas.microsoft.com/office/drawing/2014/main" id="{FD219F00-8340-3AB2-31BC-5198007FE6D7}"/>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 name="Metin kutusu 5">
              <a:extLst>
                <a:ext uri="{FF2B5EF4-FFF2-40B4-BE49-F238E27FC236}">
                  <a16:creationId xmlns:a16="http://schemas.microsoft.com/office/drawing/2014/main" id="{3FFAD5A6-8D74-214F-67E6-AC7B431313DF}"/>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FEF4DFA6-817B-58C5-5605-12BE70C6E6D4}"/>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9" name="Düz Bağlayıcı 8">
              <a:extLst>
                <a:ext uri="{FF2B5EF4-FFF2-40B4-BE49-F238E27FC236}">
                  <a16:creationId xmlns:a16="http://schemas.microsoft.com/office/drawing/2014/main" id="{D4C8C65A-8F18-9EB5-9BCB-4690FA5A9D2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11" name="Metin kutusu 10">
            <a:extLst>
              <a:ext uri="{FF2B5EF4-FFF2-40B4-BE49-F238E27FC236}">
                <a16:creationId xmlns:a16="http://schemas.microsoft.com/office/drawing/2014/main" id="{29715533-7AC0-0C37-226D-CB6E1272038C}"/>
              </a:ext>
            </a:extLst>
          </p:cNvPr>
          <p:cNvSpPr txBox="1"/>
          <p:nvPr/>
        </p:nvSpPr>
        <p:spPr>
          <a:xfrm>
            <a:off x="2943002" y="6445871"/>
            <a:ext cx="6134792" cy="400110"/>
          </a:xfrm>
          <a:prstGeom prst="rect">
            <a:avLst/>
          </a:prstGeom>
          <a:noFill/>
        </p:spPr>
        <p:txBody>
          <a:bodyPr wrap="square">
            <a:spAutoFit/>
          </a:bodyPr>
          <a:lstStyle/>
          <a:p>
            <a:pPr algn="ctr"/>
            <a:r>
              <a:rPr lang="tr-TR" sz="2000" dirty="0" err="1">
                <a:solidFill>
                  <a:schemeClr val="bg1"/>
                </a:solidFill>
                <a:latin typeface="Bahnschrift SemiLight Condensed" panose="020B0502040204020203" pitchFamily="34" charset="0"/>
              </a:rPr>
              <a:t>Category</a:t>
            </a:r>
            <a:r>
              <a:rPr lang="tr-TR" sz="2000" dirty="0">
                <a:solidFill>
                  <a:schemeClr val="bg1"/>
                </a:solidFill>
                <a:latin typeface="Bahnschrift SemiLight Condensed" panose="020B0502040204020203" pitchFamily="34" charset="0"/>
              </a:rPr>
              <a:t> </a:t>
            </a:r>
            <a:r>
              <a:rPr lang="tr-TR" sz="2000" dirty="0" err="1">
                <a:solidFill>
                  <a:schemeClr val="bg1"/>
                </a:solidFill>
                <a:latin typeface="Bahnschrift SemiLight Condensed" panose="020B0502040204020203" pitchFamily="34" charset="0"/>
              </a:rPr>
              <a:t>Statistics</a:t>
            </a:r>
            <a:r>
              <a:rPr lang="tr-TR" sz="2000" dirty="0">
                <a:solidFill>
                  <a:schemeClr val="bg1"/>
                </a:solidFill>
                <a:latin typeface="Bahnschrift SemiLight Condensed" panose="020B0502040204020203" pitchFamily="34" charset="0"/>
              </a:rPr>
              <a:t> of SuDer </a:t>
            </a:r>
            <a:r>
              <a:rPr lang="tr-TR" sz="2000" dirty="0" err="1">
                <a:solidFill>
                  <a:schemeClr val="bg1"/>
                </a:solidFill>
                <a:latin typeface="Bahnschrift SemiLight Condensed" panose="020B0502040204020203" pitchFamily="34" charset="0"/>
              </a:rPr>
              <a:t>corpus</a:t>
            </a:r>
            <a:endParaRPr lang="tr-TR" sz="2000" dirty="0">
              <a:solidFill>
                <a:schemeClr val="bg1"/>
              </a:solidFill>
              <a:latin typeface="Bahnschrift SemiLight Condensed" panose="020B0502040204020203" pitchFamily="34" charset="0"/>
            </a:endParaRPr>
          </a:p>
        </p:txBody>
      </p:sp>
      <p:sp>
        <p:nvSpPr>
          <p:cNvPr id="12" name="Metin kutusu 11">
            <a:extLst>
              <a:ext uri="{FF2B5EF4-FFF2-40B4-BE49-F238E27FC236}">
                <a16:creationId xmlns:a16="http://schemas.microsoft.com/office/drawing/2014/main" id="{A8582E74-A734-2C91-14A8-09E8A8142AFE}"/>
              </a:ext>
            </a:extLst>
          </p:cNvPr>
          <p:cNvSpPr txBox="1"/>
          <p:nvPr/>
        </p:nvSpPr>
        <p:spPr>
          <a:xfrm>
            <a:off x="4700056" y="6168872"/>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Cumhuriyet News</a:t>
            </a:r>
          </a:p>
        </p:txBody>
      </p:sp>
      <p:sp>
        <p:nvSpPr>
          <p:cNvPr id="14" name="Metin kutusu 13">
            <a:extLst>
              <a:ext uri="{FF2B5EF4-FFF2-40B4-BE49-F238E27FC236}">
                <a16:creationId xmlns:a16="http://schemas.microsoft.com/office/drawing/2014/main" id="{8D19AA5E-ED9B-B133-0085-87D1AD7E43B9}"/>
              </a:ext>
            </a:extLst>
          </p:cNvPr>
          <p:cNvSpPr txBox="1"/>
          <p:nvPr/>
        </p:nvSpPr>
        <p:spPr>
          <a:xfrm>
            <a:off x="6181603" y="6168872"/>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Sabah News</a:t>
            </a:r>
          </a:p>
        </p:txBody>
      </p:sp>
      <p:sp>
        <p:nvSpPr>
          <p:cNvPr id="15" name="Metin kutusu 14">
            <a:extLst>
              <a:ext uri="{FF2B5EF4-FFF2-40B4-BE49-F238E27FC236}">
                <a16:creationId xmlns:a16="http://schemas.microsoft.com/office/drawing/2014/main" id="{7FFDB2E1-5FC5-8C1C-40FF-D769A705FDCA}"/>
              </a:ext>
            </a:extLst>
          </p:cNvPr>
          <p:cNvSpPr txBox="1"/>
          <p:nvPr/>
        </p:nvSpPr>
        <p:spPr>
          <a:xfrm rot="18836040">
            <a:off x="454685" y="5462463"/>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Agenda</a:t>
            </a:r>
            <a:endParaRPr lang="tr-TR" sz="1200" dirty="0">
              <a:solidFill>
                <a:schemeClr val="bg1"/>
              </a:solidFill>
              <a:latin typeface="Bahnschrift SemiLight Condensed" panose="020B0502040204020203" pitchFamily="34" charset="0"/>
            </a:endParaRPr>
          </a:p>
        </p:txBody>
      </p:sp>
      <p:sp>
        <p:nvSpPr>
          <p:cNvPr id="16" name="Metin kutusu 15">
            <a:extLst>
              <a:ext uri="{FF2B5EF4-FFF2-40B4-BE49-F238E27FC236}">
                <a16:creationId xmlns:a16="http://schemas.microsoft.com/office/drawing/2014/main" id="{214B864C-6408-7361-5F2D-C67AB7E474AD}"/>
              </a:ext>
            </a:extLst>
          </p:cNvPr>
          <p:cNvSpPr txBox="1"/>
          <p:nvPr/>
        </p:nvSpPr>
        <p:spPr>
          <a:xfrm rot="18836040">
            <a:off x="1247165" y="5387645"/>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Life</a:t>
            </a:r>
          </a:p>
        </p:txBody>
      </p:sp>
      <p:sp>
        <p:nvSpPr>
          <p:cNvPr id="17" name="Metin kutusu 16">
            <a:extLst>
              <a:ext uri="{FF2B5EF4-FFF2-40B4-BE49-F238E27FC236}">
                <a16:creationId xmlns:a16="http://schemas.microsoft.com/office/drawing/2014/main" id="{EA5FBD47-5ED0-484A-4CB9-C89E76308E89}"/>
              </a:ext>
            </a:extLst>
          </p:cNvPr>
          <p:cNvSpPr txBox="1"/>
          <p:nvPr/>
        </p:nvSpPr>
        <p:spPr>
          <a:xfrm rot="18836040">
            <a:off x="1910652" y="5433366"/>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Economy</a:t>
            </a:r>
            <a:endParaRPr lang="tr-TR" sz="1200" dirty="0">
              <a:solidFill>
                <a:schemeClr val="bg1"/>
              </a:solidFill>
              <a:latin typeface="Bahnschrift SemiLight Condensed" panose="020B0502040204020203" pitchFamily="34" charset="0"/>
            </a:endParaRPr>
          </a:p>
        </p:txBody>
      </p:sp>
      <p:sp>
        <p:nvSpPr>
          <p:cNvPr id="18" name="Metin kutusu 17">
            <a:extLst>
              <a:ext uri="{FF2B5EF4-FFF2-40B4-BE49-F238E27FC236}">
                <a16:creationId xmlns:a16="http://schemas.microsoft.com/office/drawing/2014/main" id="{1A7BE5C2-F691-CA29-6753-77E5B9A19CCE}"/>
              </a:ext>
            </a:extLst>
          </p:cNvPr>
          <p:cNvSpPr txBox="1"/>
          <p:nvPr/>
        </p:nvSpPr>
        <p:spPr>
          <a:xfrm rot="18836040">
            <a:off x="2632160" y="5387644"/>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Writers</a:t>
            </a:r>
            <a:endParaRPr lang="tr-TR" sz="1200" dirty="0">
              <a:solidFill>
                <a:schemeClr val="bg1"/>
              </a:solidFill>
              <a:latin typeface="Bahnschrift SemiLight Condensed" panose="020B0502040204020203" pitchFamily="34" charset="0"/>
            </a:endParaRPr>
          </a:p>
        </p:txBody>
      </p:sp>
      <p:sp>
        <p:nvSpPr>
          <p:cNvPr id="19" name="Metin kutusu 18">
            <a:extLst>
              <a:ext uri="{FF2B5EF4-FFF2-40B4-BE49-F238E27FC236}">
                <a16:creationId xmlns:a16="http://schemas.microsoft.com/office/drawing/2014/main" id="{C3B6F45A-B177-BB26-6063-40D4755EDD0B}"/>
              </a:ext>
            </a:extLst>
          </p:cNvPr>
          <p:cNvSpPr txBox="1"/>
          <p:nvPr/>
        </p:nvSpPr>
        <p:spPr>
          <a:xfrm rot="18836040">
            <a:off x="4119929" y="5342455"/>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Video</a:t>
            </a:r>
          </a:p>
        </p:txBody>
      </p:sp>
      <p:sp>
        <p:nvSpPr>
          <p:cNvPr id="20" name="Metin kutusu 19">
            <a:extLst>
              <a:ext uri="{FF2B5EF4-FFF2-40B4-BE49-F238E27FC236}">
                <a16:creationId xmlns:a16="http://schemas.microsoft.com/office/drawing/2014/main" id="{8A157B5C-1ECA-480E-7E10-097EE8CB2147}"/>
              </a:ext>
            </a:extLst>
          </p:cNvPr>
          <p:cNvSpPr txBox="1"/>
          <p:nvPr/>
        </p:nvSpPr>
        <p:spPr>
          <a:xfrm rot="18836040">
            <a:off x="3398421" y="5402459"/>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Turkey</a:t>
            </a:r>
            <a:endParaRPr lang="tr-TR" sz="1200" dirty="0">
              <a:solidFill>
                <a:schemeClr val="bg1"/>
              </a:solidFill>
              <a:latin typeface="Bahnschrift SemiLight Condensed" panose="020B0502040204020203" pitchFamily="34" charset="0"/>
            </a:endParaRPr>
          </a:p>
        </p:txBody>
      </p:sp>
      <p:sp>
        <p:nvSpPr>
          <p:cNvPr id="21" name="Metin kutusu 20">
            <a:extLst>
              <a:ext uri="{FF2B5EF4-FFF2-40B4-BE49-F238E27FC236}">
                <a16:creationId xmlns:a16="http://schemas.microsoft.com/office/drawing/2014/main" id="{639C6FD7-AF7B-8BCE-6385-0A4393F3369D}"/>
              </a:ext>
            </a:extLst>
          </p:cNvPr>
          <p:cNvSpPr txBox="1"/>
          <p:nvPr/>
        </p:nvSpPr>
        <p:spPr>
          <a:xfrm rot="18836040">
            <a:off x="4800910" y="5361489"/>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Sport</a:t>
            </a:r>
            <a:endParaRPr lang="tr-TR" sz="1200" dirty="0">
              <a:solidFill>
                <a:schemeClr val="bg1"/>
              </a:solidFill>
              <a:latin typeface="Bahnschrift SemiLight Condensed" panose="020B0502040204020203" pitchFamily="34" charset="0"/>
            </a:endParaRPr>
          </a:p>
        </p:txBody>
      </p:sp>
      <p:sp>
        <p:nvSpPr>
          <p:cNvPr id="22" name="Metin kutusu 21">
            <a:extLst>
              <a:ext uri="{FF2B5EF4-FFF2-40B4-BE49-F238E27FC236}">
                <a16:creationId xmlns:a16="http://schemas.microsoft.com/office/drawing/2014/main" id="{EF0B5F9B-EA0B-30AF-BC52-040337DB505D}"/>
              </a:ext>
            </a:extLst>
          </p:cNvPr>
          <p:cNvSpPr txBox="1"/>
          <p:nvPr/>
        </p:nvSpPr>
        <p:spPr>
          <a:xfrm rot="18836040">
            <a:off x="5481892" y="5380524"/>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World</a:t>
            </a:r>
          </a:p>
        </p:txBody>
      </p:sp>
      <p:sp>
        <p:nvSpPr>
          <p:cNvPr id="23" name="Metin kutusu 22">
            <a:extLst>
              <a:ext uri="{FF2B5EF4-FFF2-40B4-BE49-F238E27FC236}">
                <a16:creationId xmlns:a16="http://schemas.microsoft.com/office/drawing/2014/main" id="{966E3B09-2936-B1E4-2E3A-E817F04292C5}"/>
              </a:ext>
            </a:extLst>
          </p:cNvPr>
          <p:cNvSpPr txBox="1"/>
          <p:nvPr/>
        </p:nvSpPr>
        <p:spPr>
          <a:xfrm rot="18836040">
            <a:off x="6203399" y="5380524"/>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Politics</a:t>
            </a:r>
            <a:endParaRPr lang="tr-TR" sz="1200" dirty="0">
              <a:solidFill>
                <a:schemeClr val="bg1"/>
              </a:solidFill>
              <a:latin typeface="Bahnschrift SemiLight Condensed" panose="020B0502040204020203" pitchFamily="34" charset="0"/>
            </a:endParaRPr>
          </a:p>
        </p:txBody>
      </p:sp>
      <p:sp>
        <p:nvSpPr>
          <p:cNvPr id="24" name="Metin kutusu 23">
            <a:extLst>
              <a:ext uri="{FF2B5EF4-FFF2-40B4-BE49-F238E27FC236}">
                <a16:creationId xmlns:a16="http://schemas.microsoft.com/office/drawing/2014/main" id="{B46560C6-1806-0B39-68C6-F399A9037678}"/>
              </a:ext>
            </a:extLst>
          </p:cNvPr>
          <p:cNvSpPr txBox="1"/>
          <p:nvPr/>
        </p:nvSpPr>
        <p:spPr>
          <a:xfrm rot="18836040">
            <a:off x="6932958" y="5331324"/>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Photo</a:t>
            </a:r>
          </a:p>
        </p:txBody>
      </p:sp>
      <p:sp>
        <p:nvSpPr>
          <p:cNvPr id="26" name="Metin kutusu 25">
            <a:extLst>
              <a:ext uri="{FF2B5EF4-FFF2-40B4-BE49-F238E27FC236}">
                <a16:creationId xmlns:a16="http://schemas.microsoft.com/office/drawing/2014/main" id="{76212507-F31D-63DB-7D69-5805B7D24ACB}"/>
              </a:ext>
            </a:extLst>
          </p:cNvPr>
          <p:cNvSpPr txBox="1"/>
          <p:nvPr/>
        </p:nvSpPr>
        <p:spPr>
          <a:xfrm rot="18836040">
            <a:off x="7565362" y="5444974"/>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Technology</a:t>
            </a:r>
            <a:endParaRPr lang="tr-TR" sz="1200" dirty="0">
              <a:solidFill>
                <a:schemeClr val="bg1"/>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57255C37-1091-FBD4-3763-F5785786940E}"/>
              </a:ext>
            </a:extLst>
          </p:cNvPr>
          <p:cNvSpPr txBox="1"/>
          <p:nvPr/>
        </p:nvSpPr>
        <p:spPr>
          <a:xfrm rot="18836040">
            <a:off x="8216833" y="5504979"/>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Culture</a:t>
            </a:r>
            <a:r>
              <a:rPr lang="tr-TR" sz="1200" dirty="0">
                <a:solidFill>
                  <a:schemeClr val="bg1"/>
                </a:solidFill>
                <a:latin typeface="Bahnschrift SemiLight Condensed" panose="020B0502040204020203" pitchFamily="34" charset="0"/>
              </a:rPr>
              <a:t> </a:t>
            </a:r>
            <a:r>
              <a:rPr lang="tr-TR" sz="1200" dirty="0" err="1">
                <a:solidFill>
                  <a:schemeClr val="bg1"/>
                </a:solidFill>
                <a:latin typeface="Bahnschrift SemiLight Condensed" panose="020B0502040204020203" pitchFamily="34" charset="0"/>
              </a:rPr>
              <a:t>and</a:t>
            </a:r>
            <a:r>
              <a:rPr lang="tr-TR" sz="1200" dirty="0">
                <a:solidFill>
                  <a:schemeClr val="bg1"/>
                </a:solidFill>
                <a:latin typeface="Bahnschrift SemiLight Condensed" panose="020B0502040204020203" pitchFamily="34" charset="0"/>
              </a:rPr>
              <a:t> </a:t>
            </a:r>
            <a:r>
              <a:rPr lang="tr-TR" sz="1200" dirty="0" err="1">
                <a:solidFill>
                  <a:schemeClr val="bg1"/>
                </a:solidFill>
                <a:latin typeface="Bahnschrift SemiLight Condensed" panose="020B0502040204020203" pitchFamily="34" charset="0"/>
              </a:rPr>
              <a:t>Arts</a:t>
            </a:r>
            <a:endParaRPr lang="tr-TR" sz="1200" dirty="0">
              <a:solidFill>
                <a:schemeClr val="bg1"/>
              </a:solidFill>
              <a:latin typeface="Bahnschrift SemiLight Condensed" panose="020B0502040204020203" pitchFamily="34" charset="0"/>
            </a:endParaRPr>
          </a:p>
        </p:txBody>
      </p:sp>
      <p:sp>
        <p:nvSpPr>
          <p:cNvPr id="28" name="Metin kutusu 27">
            <a:extLst>
              <a:ext uri="{FF2B5EF4-FFF2-40B4-BE49-F238E27FC236}">
                <a16:creationId xmlns:a16="http://schemas.microsoft.com/office/drawing/2014/main" id="{C94B3540-4ABF-DEE8-8F07-5783A529E9DF}"/>
              </a:ext>
            </a:extLst>
          </p:cNvPr>
          <p:cNvSpPr txBox="1"/>
          <p:nvPr/>
        </p:nvSpPr>
        <p:spPr>
          <a:xfrm rot="18836040">
            <a:off x="9055133" y="5342456"/>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Health</a:t>
            </a:r>
            <a:endParaRPr lang="tr-TR" sz="1200" dirty="0">
              <a:solidFill>
                <a:schemeClr val="bg1"/>
              </a:solidFill>
              <a:latin typeface="Bahnschrift SemiLight Condensed" panose="020B0502040204020203" pitchFamily="34" charset="0"/>
            </a:endParaRPr>
          </a:p>
        </p:txBody>
      </p:sp>
      <p:sp>
        <p:nvSpPr>
          <p:cNvPr id="29" name="Metin kutusu 28">
            <a:extLst>
              <a:ext uri="{FF2B5EF4-FFF2-40B4-BE49-F238E27FC236}">
                <a16:creationId xmlns:a16="http://schemas.microsoft.com/office/drawing/2014/main" id="{2300DA05-3DC8-4E11-78BF-06941C9A18CE}"/>
              </a:ext>
            </a:extLst>
          </p:cNvPr>
          <p:cNvSpPr txBox="1"/>
          <p:nvPr/>
        </p:nvSpPr>
        <p:spPr>
          <a:xfrm rot="18836040">
            <a:off x="9741052" y="5380523"/>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Education</a:t>
            </a:r>
            <a:endParaRPr lang="tr-TR" sz="1200" dirty="0">
              <a:solidFill>
                <a:schemeClr val="bg1"/>
              </a:solidFill>
              <a:latin typeface="Bahnschrift SemiLight Condensed" panose="020B0502040204020203" pitchFamily="34" charset="0"/>
            </a:endParaRPr>
          </a:p>
        </p:txBody>
      </p:sp>
      <p:sp>
        <p:nvSpPr>
          <p:cNvPr id="30" name="Metin kutusu 29">
            <a:extLst>
              <a:ext uri="{FF2B5EF4-FFF2-40B4-BE49-F238E27FC236}">
                <a16:creationId xmlns:a16="http://schemas.microsoft.com/office/drawing/2014/main" id="{CC9BB163-3E0A-2404-0828-DC416D38336B}"/>
              </a:ext>
            </a:extLst>
          </p:cNvPr>
          <p:cNvSpPr txBox="1"/>
          <p:nvPr/>
        </p:nvSpPr>
        <p:spPr>
          <a:xfrm rot="18836040">
            <a:off x="10429114" y="5387646"/>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Environment</a:t>
            </a:r>
          </a:p>
        </p:txBody>
      </p:sp>
    </p:spTree>
    <p:extLst>
      <p:ext uri="{BB962C8B-B14F-4D97-AF65-F5344CB8AC3E}">
        <p14:creationId xmlns:p14="http://schemas.microsoft.com/office/powerpoint/2010/main" val="208999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4285B32-0A40-42D1-BEF5-01FB9FB1C994}"/>
              </a:ext>
            </a:extLst>
          </p:cNvPr>
          <p:cNvPicPr>
            <a:picLocks noChangeAspect="1"/>
          </p:cNvPicPr>
          <p:nvPr/>
        </p:nvPicPr>
        <p:blipFill rotWithShape="1">
          <a:blip r:embed="rId2">
            <a:extLst>
              <a:ext uri="{28A0092B-C50C-407E-A947-70E740481C1C}">
                <a14:useLocalDpi xmlns:a14="http://schemas.microsoft.com/office/drawing/2010/main" val="0"/>
              </a:ext>
            </a:extLst>
          </a:blip>
          <a:srcRect l="7057"/>
          <a:stretch/>
        </p:blipFill>
        <p:spPr>
          <a:xfrm>
            <a:off x="6133238" y="1311275"/>
            <a:ext cx="5441545" cy="4391025"/>
          </a:xfrm>
          <a:prstGeom prst="rect">
            <a:avLst/>
          </a:prstGeom>
        </p:spPr>
      </p:pic>
      <p:pic>
        <p:nvPicPr>
          <p:cNvPr id="7" name="Resim 6">
            <a:extLst>
              <a:ext uri="{FF2B5EF4-FFF2-40B4-BE49-F238E27FC236}">
                <a16:creationId xmlns:a16="http://schemas.microsoft.com/office/drawing/2014/main" id="{0C3A7F7D-766D-4E86-AFC7-9595665555E2}"/>
              </a:ext>
            </a:extLst>
          </p:cNvPr>
          <p:cNvPicPr>
            <a:picLocks noChangeAspect="1"/>
          </p:cNvPicPr>
          <p:nvPr/>
        </p:nvPicPr>
        <p:blipFill rotWithShape="1">
          <a:blip r:embed="rId3">
            <a:extLst>
              <a:ext uri="{28A0092B-C50C-407E-A947-70E740481C1C}">
                <a14:useLocalDpi xmlns:a14="http://schemas.microsoft.com/office/drawing/2010/main" val="0"/>
              </a:ext>
            </a:extLst>
          </a:blip>
          <a:srcRect l="7272"/>
          <a:stretch/>
        </p:blipFill>
        <p:spPr>
          <a:xfrm>
            <a:off x="586740" y="1311275"/>
            <a:ext cx="5441544" cy="4391025"/>
          </a:xfrm>
          <a:prstGeom prst="rect">
            <a:avLst/>
          </a:prstGeom>
        </p:spPr>
      </p:pic>
      <p:sp>
        <p:nvSpPr>
          <p:cNvPr id="12" name="Metin kutusu 11">
            <a:extLst>
              <a:ext uri="{FF2B5EF4-FFF2-40B4-BE49-F238E27FC236}">
                <a16:creationId xmlns:a16="http://schemas.microsoft.com/office/drawing/2014/main" id="{F8299BAC-ECFA-4968-B150-7C961C1B868F}"/>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Statistics</a:t>
            </a:r>
            <a:r>
              <a:rPr lang="tr-TR" sz="2000" b="1" dirty="0">
                <a:solidFill>
                  <a:srgbClr val="002060"/>
                </a:solidFill>
                <a:latin typeface="Bahnschrift SemiLight Condensed" panose="020B0502040204020203" pitchFamily="34" charset="0"/>
              </a:rPr>
              <a:t> of SuDer News </a:t>
            </a:r>
            <a:r>
              <a:rPr lang="tr-TR" sz="2000" b="1" dirty="0" err="1">
                <a:solidFill>
                  <a:srgbClr val="002060"/>
                </a:solidFill>
                <a:latin typeface="Bahnschrift SemiLight Condensed" panose="020B0502040204020203" pitchFamily="34" charset="0"/>
              </a:rPr>
              <a:t>Corpus</a:t>
            </a:r>
            <a:endParaRPr lang="tr-TR" sz="2000" b="1"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A54AFA53-1A10-EEBE-AE2B-D6A274986858}"/>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207F54E3-E609-AEDB-EC6C-AF9B33113106}"/>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54B372D0-D8A8-34DA-265B-20EA8C616583}"/>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6" name="Metin kutusu 5">
              <a:extLst>
                <a:ext uri="{FF2B5EF4-FFF2-40B4-BE49-F238E27FC236}">
                  <a16:creationId xmlns:a16="http://schemas.microsoft.com/office/drawing/2014/main" id="{2E77EAD2-9FA9-2FC0-8501-850C6ED79781}"/>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DE74388B-BD47-B3E5-8A93-43529A2CB539}"/>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9" name="Metin kutusu 8">
              <a:extLst>
                <a:ext uri="{FF2B5EF4-FFF2-40B4-BE49-F238E27FC236}">
                  <a16:creationId xmlns:a16="http://schemas.microsoft.com/office/drawing/2014/main" id="{BFC641A1-6AEF-06DB-F521-546922AAB1AC}"/>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10" name="Düz Bağlayıcı 9">
              <a:extLst>
                <a:ext uri="{FF2B5EF4-FFF2-40B4-BE49-F238E27FC236}">
                  <a16:creationId xmlns:a16="http://schemas.microsoft.com/office/drawing/2014/main" id="{290253A1-0C27-FE7E-FADC-3D82259A9F35}"/>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11" name="Metin kutusu 10">
            <a:extLst>
              <a:ext uri="{FF2B5EF4-FFF2-40B4-BE49-F238E27FC236}">
                <a16:creationId xmlns:a16="http://schemas.microsoft.com/office/drawing/2014/main" id="{268F0CEA-93FD-84E4-15FE-CDFC05E9E015}"/>
              </a:ext>
            </a:extLst>
          </p:cNvPr>
          <p:cNvSpPr txBox="1"/>
          <p:nvPr/>
        </p:nvSpPr>
        <p:spPr>
          <a:xfrm>
            <a:off x="3958462" y="5873838"/>
            <a:ext cx="4275075"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err="1">
                <a:solidFill>
                  <a:schemeClr val="bg1"/>
                </a:solidFill>
                <a:latin typeface="Bahnschrift SemiLight Condensed" panose="020B0502040204020203" pitchFamily="34" charset="0"/>
              </a:rPr>
              <a:t>Some</a:t>
            </a:r>
            <a:r>
              <a:rPr lang="tr-TR" dirty="0">
                <a:solidFill>
                  <a:schemeClr val="bg1"/>
                </a:solidFill>
                <a:latin typeface="Bahnschrift SemiLight Condensed" panose="020B0502040204020203" pitchFamily="34" charset="0"/>
              </a:rPr>
              <a:t> </a:t>
            </a:r>
            <a:r>
              <a:rPr lang="tr-TR" dirty="0" err="1">
                <a:solidFill>
                  <a:schemeClr val="bg1"/>
                </a:solidFill>
                <a:latin typeface="Bahnschrift SemiLight Condensed" panose="020B0502040204020203" pitchFamily="34" charset="0"/>
              </a:rPr>
              <a:t>Statistics</a:t>
            </a:r>
            <a:r>
              <a:rPr lang="tr-TR" dirty="0">
                <a:solidFill>
                  <a:schemeClr val="bg1"/>
                </a:solidFill>
                <a:latin typeface="Bahnschrift SemiLight Condensed" panose="020B0502040204020203" pitchFamily="34" charset="0"/>
              </a:rPr>
              <a:t> of SuDer News </a:t>
            </a:r>
            <a:r>
              <a:rPr lang="tr-TR" dirty="0" err="1">
                <a:solidFill>
                  <a:schemeClr val="bg1"/>
                </a:solidFill>
                <a:latin typeface="Bahnschrift SemiLight Condensed" panose="020B0502040204020203" pitchFamily="34" charset="0"/>
              </a:rPr>
              <a:t>Corpus</a:t>
            </a:r>
            <a:endParaRPr lang="tr-TR" dirty="0">
              <a:solidFill>
                <a:schemeClr val="bg1"/>
              </a:solidFill>
              <a:latin typeface="Bahnschrift SemiLight Condensed" panose="020B0502040204020203" pitchFamily="34" charset="0"/>
            </a:endParaRPr>
          </a:p>
        </p:txBody>
      </p:sp>
      <p:sp>
        <p:nvSpPr>
          <p:cNvPr id="13" name="Metin kutusu 12">
            <a:extLst>
              <a:ext uri="{FF2B5EF4-FFF2-40B4-BE49-F238E27FC236}">
                <a16:creationId xmlns:a16="http://schemas.microsoft.com/office/drawing/2014/main" id="{CD4D5C74-4019-954B-9C7B-5B9F691DD087}"/>
              </a:ext>
            </a:extLst>
          </p:cNvPr>
          <p:cNvSpPr txBox="1"/>
          <p:nvPr/>
        </p:nvSpPr>
        <p:spPr>
          <a:xfrm>
            <a:off x="4012574" y="1607479"/>
            <a:ext cx="1932382" cy="323185"/>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chemeClr val="tx1"/>
                </a:solidFill>
                <a:latin typeface="Bahnschrift SemiLight Condensed" panose="020B0502040204020203" pitchFamily="34" charset="0"/>
              </a:rPr>
              <a:t>Count</a:t>
            </a:r>
            <a:r>
              <a:rPr lang="tr-TR" sz="1800" dirty="0">
                <a:solidFill>
                  <a:schemeClr val="tx1"/>
                </a:solidFill>
                <a:latin typeface="Bahnschrift SemiLight Condensed" panose="020B0502040204020203" pitchFamily="34" charset="0"/>
              </a:rPr>
              <a:t> of Words</a:t>
            </a:r>
          </a:p>
        </p:txBody>
      </p:sp>
      <p:sp>
        <p:nvSpPr>
          <p:cNvPr id="15" name="Metin kutusu 14">
            <a:extLst>
              <a:ext uri="{FF2B5EF4-FFF2-40B4-BE49-F238E27FC236}">
                <a16:creationId xmlns:a16="http://schemas.microsoft.com/office/drawing/2014/main" id="{AC8CB5BA-EEC4-46E8-3EBA-E9369365B017}"/>
              </a:ext>
            </a:extLst>
          </p:cNvPr>
          <p:cNvSpPr txBox="1"/>
          <p:nvPr/>
        </p:nvSpPr>
        <p:spPr>
          <a:xfrm>
            <a:off x="9014032" y="1607479"/>
            <a:ext cx="2233087" cy="323185"/>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chemeClr val="tx1"/>
                </a:solidFill>
                <a:latin typeface="Bahnschrift SemiLight Condensed" panose="020B0502040204020203" pitchFamily="34" charset="0"/>
              </a:rPr>
              <a:t>Average</a:t>
            </a:r>
            <a:r>
              <a:rPr lang="tr-TR" sz="1800" dirty="0">
                <a:solidFill>
                  <a:schemeClr val="tx1"/>
                </a:solidFill>
                <a:latin typeface="Bahnschrift SemiLight Condensed" panose="020B0502040204020203" pitchFamily="34" charset="0"/>
              </a:rPr>
              <a:t> of </a:t>
            </a:r>
            <a:r>
              <a:rPr lang="tr-TR" sz="1800" dirty="0" err="1">
                <a:solidFill>
                  <a:schemeClr val="tx1"/>
                </a:solidFill>
                <a:latin typeface="Bahnschrift SemiLight Condensed" panose="020B0502040204020203" pitchFamily="34" charset="0"/>
              </a:rPr>
              <a:t>Count</a:t>
            </a:r>
            <a:r>
              <a:rPr lang="tr-TR" sz="1800" dirty="0">
                <a:solidFill>
                  <a:schemeClr val="tx1"/>
                </a:solidFill>
                <a:latin typeface="Bahnschrift SemiLight Condensed" panose="020B0502040204020203" pitchFamily="34" charset="0"/>
              </a:rPr>
              <a:t> of Words</a:t>
            </a:r>
          </a:p>
        </p:txBody>
      </p:sp>
    </p:spTree>
    <p:extLst>
      <p:ext uri="{BB962C8B-B14F-4D97-AF65-F5344CB8AC3E}">
        <p14:creationId xmlns:p14="http://schemas.microsoft.com/office/powerpoint/2010/main" val="1796438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up 46">
            <a:extLst>
              <a:ext uri="{FF2B5EF4-FFF2-40B4-BE49-F238E27FC236}">
                <a16:creationId xmlns:a16="http://schemas.microsoft.com/office/drawing/2014/main" id="{B41219CA-F347-463C-B328-A5CBE4401AFF}"/>
              </a:ext>
            </a:extLst>
          </p:cNvPr>
          <p:cNvGrpSpPr/>
          <p:nvPr/>
        </p:nvGrpSpPr>
        <p:grpSpPr>
          <a:xfrm>
            <a:off x="542305" y="361419"/>
            <a:ext cx="8277844" cy="6149256"/>
            <a:chOff x="542305" y="361419"/>
            <a:chExt cx="8277844" cy="6149256"/>
          </a:xfrm>
        </p:grpSpPr>
        <p:grpSp>
          <p:nvGrpSpPr>
            <p:cNvPr id="10" name="Grup 9">
              <a:extLst>
                <a:ext uri="{FF2B5EF4-FFF2-40B4-BE49-F238E27FC236}">
                  <a16:creationId xmlns:a16="http://schemas.microsoft.com/office/drawing/2014/main" id="{79FA231D-21A7-4B54-BD16-8BC1D394E165}"/>
                </a:ext>
              </a:extLst>
            </p:cNvPr>
            <p:cNvGrpSpPr/>
            <p:nvPr/>
          </p:nvGrpSpPr>
          <p:grpSpPr>
            <a:xfrm>
              <a:off x="542305" y="361419"/>
              <a:ext cx="8277844" cy="6149256"/>
              <a:chOff x="542305" y="361419"/>
              <a:chExt cx="8277844" cy="6149256"/>
            </a:xfrm>
          </p:grpSpPr>
          <p:pic>
            <p:nvPicPr>
              <p:cNvPr id="24" name="Resim 23">
                <a:extLst>
                  <a:ext uri="{FF2B5EF4-FFF2-40B4-BE49-F238E27FC236}">
                    <a16:creationId xmlns:a16="http://schemas.microsoft.com/office/drawing/2014/main" id="{88615535-2B70-4083-AE2E-A7E2522792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305" y="361419"/>
                <a:ext cx="8277844" cy="6149256"/>
              </a:xfrm>
              <a:prstGeom prst="rect">
                <a:avLst/>
              </a:prstGeom>
            </p:spPr>
          </p:pic>
          <p:sp>
            <p:nvSpPr>
              <p:cNvPr id="2" name="Metin kutusu 1">
                <a:extLst>
                  <a:ext uri="{FF2B5EF4-FFF2-40B4-BE49-F238E27FC236}">
                    <a16:creationId xmlns:a16="http://schemas.microsoft.com/office/drawing/2014/main" id="{202C51E9-A219-4B51-A28D-30EF6437E8A0}"/>
                  </a:ext>
                </a:extLst>
              </p:cNvPr>
              <p:cNvSpPr txBox="1"/>
              <p:nvPr/>
            </p:nvSpPr>
            <p:spPr>
              <a:xfrm>
                <a:off x="655530" y="2794439"/>
                <a:ext cx="2565125" cy="1200329"/>
              </a:xfrm>
              <a:prstGeom prst="rect">
                <a:avLst/>
              </a:prstGeom>
              <a:noFill/>
            </p:spPr>
            <p:txBody>
              <a:bodyPr wrap="none" rtlCol="0">
                <a:spAutoFit/>
              </a:bodyPr>
              <a:lstStyle/>
              <a:p>
                <a:pPr algn="ctr"/>
                <a:r>
                  <a:rPr lang="tr-TR" sz="3600" dirty="0" err="1">
                    <a:solidFill>
                      <a:srgbClr val="4C4C51"/>
                    </a:solidFill>
                    <a:latin typeface="Montserrat Alternates SemiBold" panose="00000700000000000000" pitchFamily="50" charset="-94"/>
                  </a:rPr>
                  <a:t>Pre</a:t>
                </a:r>
                <a:r>
                  <a:rPr lang="tr-TR" sz="3600" dirty="0">
                    <a:solidFill>
                      <a:srgbClr val="4C4C51"/>
                    </a:solidFill>
                    <a:latin typeface="Montserrat Alternates SemiBold" panose="00000700000000000000" pitchFamily="50" charset="-94"/>
                  </a:rPr>
                  <a:t>-</a:t>
                </a:r>
              </a:p>
              <a:p>
                <a:pPr algn="ctr"/>
                <a:r>
                  <a:rPr lang="tr-TR" sz="3600" dirty="0" err="1">
                    <a:solidFill>
                      <a:srgbClr val="4C4C51"/>
                    </a:solidFill>
                    <a:latin typeface="Montserrat Alternates SemiBold" panose="00000700000000000000" pitchFamily="50" charset="-94"/>
                  </a:rPr>
                  <a:t>Processes</a:t>
                </a:r>
                <a:endParaRPr lang="tr-TR" sz="3600" dirty="0">
                  <a:solidFill>
                    <a:srgbClr val="4C4C51"/>
                  </a:solidFill>
                  <a:latin typeface="Montserrat Alternates SemiBold" panose="00000700000000000000" pitchFamily="50" charset="-94"/>
                </a:endParaRPr>
              </a:p>
            </p:txBody>
          </p:sp>
          <p:sp>
            <p:nvSpPr>
              <p:cNvPr id="13" name="Metin kutusu 12">
                <a:extLst>
                  <a:ext uri="{FF2B5EF4-FFF2-40B4-BE49-F238E27FC236}">
                    <a16:creationId xmlns:a16="http://schemas.microsoft.com/office/drawing/2014/main" id="{79497572-1C68-4CF4-8BC9-117F4B672EF4}"/>
                  </a:ext>
                </a:extLst>
              </p:cNvPr>
              <p:cNvSpPr txBox="1"/>
              <p:nvPr/>
            </p:nvSpPr>
            <p:spPr>
              <a:xfrm>
                <a:off x="3565649" y="630694"/>
                <a:ext cx="593061" cy="630942"/>
              </a:xfrm>
              <a:prstGeom prst="rect">
                <a:avLst/>
              </a:prstGeom>
              <a:noFill/>
            </p:spPr>
            <p:txBody>
              <a:bodyPr wrap="square" rtlCol="0">
                <a:spAutoFit/>
              </a:bodyPr>
              <a:lstStyle/>
              <a:p>
                <a:pPr algn="ctr"/>
                <a:r>
                  <a:rPr lang="tr-TR" sz="1050" dirty="0">
                    <a:solidFill>
                      <a:srgbClr val="9E4BC4"/>
                    </a:solidFill>
                    <a:latin typeface="Montserrat SemiBold" panose="00000700000000000000" pitchFamily="50" charset="-94"/>
                  </a:rPr>
                  <a:t>Step</a:t>
                </a:r>
                <a:endParaRPr lang="tr-TR" sz="2400" dirty="0">
                  <a:solidFill>
                    <a:srgbClr val="9E4BC4"/>
                  </a:solidFill>
                  <a:latin typeface="Montserrat SemiBold" panose="00000700000000000000" pitchFamily="50" charset="-94"/>
                </a:endParaRPr>
              </a:p>
              <a:p>
                <a:pPr algn="ctr"/>
                <a:r>
                  <a:rPr lang="tr-TR" sz="2400" dirty="0">
                    <a:solidFill>
                      <a:srgbClr val="9E4BC4"/>
                    </a:solidFill>
                    <a:latin typeface="Montserrat Alternates ExtraBold" panose="00000900000000000000" pitchFamily="50" charset="-94"/>
                  </a:rPr>
                  <a:t>1</a:t>
                </a:r>
                <a:endParaRPr lang="tr-TR" sz="2000" dirty="0">
                  <a:solidFill>
                    <a:srgbClr val="9E4BC4"/>
                  </a:solidFill>
                  <a:latin typeface="Montserrat Alternates ExtraBold" panose="00000900000000000000" pitchFamily="50" charset="-94"/>
                </a:endParaRPr>
              </a:p>
            </p:txBody>
          </p:sp>
          <p:sp>
            <p:nvSpPr>
              <p:cNvPr id="26" name="Metin kutusu 25">
                <a:extLst>
                  <a:ext uri="{FF2B5EF4-FFF2-40B4-BE49-F238E27FC236}">
                    <a16:creationId xmlns:a16="http://schemas.microsoft.com/office/drawing/2014/main" id="{FC9C3C19-6032-402D-BEEA-131E47EA6EA6}"/>
                  </a:ext>
                </a:extLst>
              </p:cNvPr>
              <p:cNvSpPr txBox="1"/>
              <p:nvPr/>
            </p:nvSpPr>
            <p:spPr>
              <a:xfrm>
                <a:off x="4581649" y="1883760"/>
                <a:ext cx="593061" cy="623248"/>
              </a:xfrm>
              <a:prstGeom prst="rect">
                <a:avLst/>
              </a:prstGeom>
              <a:noFill/>
            </p:spPr>
            <p:txBody>
              <a:bodyPr wrap="square" rtlCol="0">
                <a:spAutoFit/>
              </a:bodyPr>
              <a:lstStyle/>
              <a:p>
                <a:pPr algn="ctr"/>
                <a:r>
                  <a:rPr lang="tr-TR" sz="1050" dirty="0">
                    <a:solidFill>
                      <a:srgbClr val="6837BE"/>
                    </a:solidFill>
                    <a:latin typeface="Montserrat SemiBold" panose="00000700000000000000" pitchFamily="50" charset="-94"/>
                  </a:rPr>
                  <a:t>Step</a:t>
                </a:r>
                <a:endParaRPr lang="tr-TR" sz="2400" dirty="0">
                  <a:solidFill>
                    <a:srgbClr val="6837BE"/>
                  </a:solidFill>
                  <a:latin typeface="Montserrat SemiBold" panose="00000700000000000000" pitchFamily="50" charset="-94"/>
                </a:endParaRPr>
              </a:p>
              <a:p>
                <a:pPr algn="ctr"/>
                <a:r>
                  <a:rPr lang="tr-TR" sz="2400" dirty="0">
                    <a:solidFill>
                      <a:srgbClr val="6837BE"/>
                    </a:solidFill>
                    <a:latin typeface="Montserrat Alternates ExtraBold" panose="00000900000000000000" pitchFamily="50" charset="-94"/>
                  </a:rPr>
                  <a:t>2</a:t>
                </a:r>
                <a:endParaRPr lang="tr-TR" sz="2000" dirty="0">
                  <a:solidFill>
                    <a:srgbClr val="6837BE"/>
                  </a:solidFill>
                  <a:latin typeface="Montserrat Alternates ExtraBold" panose="00000900000000000000" pitchFamily="50" charset="-94"/>
                </a:endParaRPr>
              </a:p>
            </p:txBody>
          </p:sp>
          <p:sp>
            <p:nvSpPr>
              <p:cNvPr id="27" name="Metin kutusu 26">
                <a:extLst>
                  <a:ext uri="{FF2B5EF4-FFF2-40B4-BE49-F238E27FC236}">
                    <a16:creationId xmlns:a16="http://schemas.microsoft.com/office/drawing/2014/main" id="{7F89F191-B8E1-4E5F-96DF-845D6536639C}"/>
                  </a:ext>
                </a:extLst>
              </p:cNvPr>
              <p:cNvSpPr txBox="1"/>
              <p:nvPr/>
            </p:nvSpPr>
            <p:spPr>
              <a:xfrm>
                <a:off x="4801784" y="3154444"/>
                <a:ext cx="593061" cy="630942"/>
              </a:xfrm>
              <a:prstGeom prst="rect">
                <a:avLst/>
              </a:prstGeom>
              <a:noFill/>
            </p:spPr>
            <p:txBody>
              <a:bodyPr wrap="square" rtlCol="0">
                <a:spAutoFit/>
              </a:bodyPr>
              <a:lstStyle/>
              <a:p>
                <a:pPr algn="ctr"/>
                <a:r>
                  <a:rPr lang="tr-TR" sz="1050" dirty="0">
                    <a:solidFill>
                      <a:srgbClr val="5AA1DA"/>
                    </a:solidFill>
                    <a:latin typeface="Montserrat SemiBold" panose="00000700000000000000" pitchFamily="50" charset="-94"/>
                  </a:rPr>
                  <a:t>Step</a:t>
                </a:r>
                <a:endParaRPr lang="tr-TR" sz="2400" dirty="0">
                  <a:solidFill>
                    <a:srgbClr val="5AA1DA"/>
                  </a:solidFill>
                  <a:latin typeface="Montserrat SemiBold" panose="00000700000000000000" pitchFamily="50" charset="-94"/>
                </a:endParaRPr>
              </a:p>
              <a:p>
                <a:pPr algn="ctr"/>
                <a:r>
                  <a:rPr lang="tr-TR" sz="2400" dirty="0">
                    <a:solidFill>
                      <a:srgbClr val="5AA1DA"/>
                    </a:solidFill>
                    <a:latin typeface="Montserrat Alternates ExtraBold" panose="00000900000000000000" pitchFamily="50" charset="-94"/>
                  </a:rPr>
                  <a:t>3</a:t>
                </a:r>
                <a:endParaRPr lang="tr-TR" sz="2000" dirty="0">
                  <a:solidFill>
                    <a:srgbClr val="5AA1DA"/>
                  </a:solidFill>
                  <a:latin typeface="Montserrat Alternates ExtraBold" panose="00000900000000000000" pitchFamily="50" charset="-94"/>
                </a:endParaRPr>
              </a:p>
            </p:txBody>
          </p:sp>
          <p:sp>
            <p:nvSpPr>
              <p:cNvPr id="28" name="Metin kutusu 27">
                <a:extLst>
                  <a:ext uri="{FF2B5EF4-FFF2-40B4-BE49-F238E27FC236}">
                    <a16:creationId xmlns:a16="http://schemas.microsoft.com/office/drawing/2014/main" id="{98B89DDC-6979-4CBC-817E-FCF51E0B4B00}"/>
                  </a:ext>
                </a:extLst>
              </p:cNvPr>
              <p:cNvSpPr txBox="1"/>
              <p:nvPr/>
            </p:nvSpPr>
            <p:spPr>
              <a:xfrm>
                <a:off x="4522187" y="4382020"/>
                <a:ext cx="593061" cy="630942"/>
              </a:xfrm>
              <a:prstGeom prst="rect">
                <a:avLst/>
              </a:prstGeom>
              <a:noFill/>
            </p:spPr>
            <p:txBody>
              <a:bodyPr wrap="square" rtlCol="0">
                <a:spAutoFit/>
              </a:bodyPr>
              <a:lstStyle/>
              <a:p>
                <a:pPr algn="ctr"/>
                <a:r>
                  <a:rPr lang="tr-TR" sz="1050" dirty="0">
                    <a:solidFill>
                      <a:srgbClr val="D47F00"/>
                    </a:solidFill>
                    <a:latin typeface="Montserrat SemiBold" panose="00000700000000000000" pitchFamily="50" charset="-94"/>
                  </a:rPr>
                  <a:t>Step</a:t>
                </a:r>
                <a:endParaRPr lang="tr-TR" sz="2400" dirty="0">
                  <a:solidFill>
                    <a:srgbClr val="D47F00"/>
                  </a:solidFill>
                  <a:latin typeface="Montserrat SemiBold" panose="00000700000000000000" pitchFamily="50" charset="-94"/>
                </a:endParaRPr>
              </a:p>
              <a:p>
                <a:pPr algn="ctr"/>
                <a:r>
                  <a:rPr lang="tr-TR" sz="2400" dirty="0">
                    <a:solidFill>
                      <a:srgbClr val="D47F00"/>
                    </a:solidFill>
                    <a:latin typeface="Montserrat Alternates ExtraBold" panose="00000900000000000000" pitchFamily="50" charset="-94"/>
                  </a:rPr>
                  <a:t>4</a:t>
                </a:r>
                <a:endParaRPr lang="tr-TR" sz="2000" dirty="0">
                  <a:solidFill>
                    <a:srgbClr val="D47F00"/>
                  </a:solidFill>
                  <a:latin typeface="Montserrat Alternates ExtraBold" panose="00000900000000000000" pitchFamily="50" charset="-94"/>
                </a:endParaRPr>
              </a:p>
            </p:txBody>
          </p:sp>
          <p:sp>
            <p:nvSpPr>
              <p:cNvPr id="29" name="Metin kutusu 28">
                <a:extLst>
                  <a:ext uri="{FF2B5EF4-FFF2-40B4-BE49-F238E27FC236}">
                    <a16:creationId xmlns:a16="http://schemas.microsoft.com/office/drawing/2014/main" id="{09D120A6-AFBA-4221-AD77-D95F9DCA1BD1}"/>
                  </a:ext>
                </a:extLst>
              </p:cNvPr>
              <p:cNvSpPr txBox="1"/>
              <p:nvPr/>
            </p:nvSpPr>
            <p:spPr>
              <a:xfrm>
                <a:off x="3571247" y="5617560"/>
                <a:ext cx="593061" cy="630942"/>
              </a:xfrm>
              <a:prstGeom prst="rect">
                <a:avLst/>
              </a:prstGeom>
              <a:noFill/>
            </p:spPr>
            <p:txBody>
              <a:bodyPr wrap="square" rtlCol="0">
                <a:spAutoFit/>
              </a:bodyPr>
              <a:lstStyle/>
              <a:p>
                <a:pPr algn="ctr"/>
                <a:r>
                  <a:rPr lang="tr-TR" sz="1050" dirty="0">
                    <a:solidFill>
                      <a:srgbClr val="B5DA3D"/>
                    </a:solidFill>
                    <a:latin typeface="Montserrat SemiBold" panose="00000700000000000000" pitchFamily="50" charset="-94"/>
                  </a:rPr>
                  <a:t>Step</a:t>
                </a:r>
                <a:endParaRPr lang="tr-TR" sz="2400" dirty="0">
                  <a:solidFill>
                    <a:srgbClr val="B5DA3D"/>
                  </a:solidFill>
                  <a:latin typeface="Montserrat SemiBold" panose="00000700000000000000" pitchFamily="50" charset="-94"/>
                </a:endParaRPr>
              </a:p>
              <a:p>
                <a:pPr algn="ctr"/>
                <a:r>
                  <a:rPr lang="tr-TR" sz="2400" dirty="0">
                    <a:solidFill>
                      <a:srgbClr val="B5DA3D"/>
                    </a:solidFill>
                    <a:latin typeface="Montserrat Alternates ExtraBold" panose="00000900000000000000" pitchFamily="50" charset="-94"/>
                  </a:rPr>
                  <a:t>5</a:t>
                </a:r>
                <a:endParaRPr lang="tr-TR" sz="2000" dirty="0">
                  <a:solidFill>
                    <a:srgbClr val="B5DA3D"/>
                  </a:solidFill>
                  <a:latin typeface="Montserrat Alternates ExtraBold" panose="00000900000000000000" pitchFamily="50" charset="-94"/>
                </a:endParaRPr>
              </a:p>
            </p:txBody>
          </p:sp>
          <p:sp>
            <p:nvSpPr>
              <p:cNvPr id="5" name="Metin kutusu 4">
                <a:extLst>
                  <a:ext uri="{FF2B5EF4-FFF2-40B4-BE49-F238E27FC236}">
                    <a16:creationId xmlns:a16="http://schemas.microsoft.com/office/drawing/2014/main" id="{C1383ED2-6BD0-469A-AAD0-A2D4104C5256}"/>
                  </a:ext>
                </a:extLst>
              </p:cNvPr>
              <p:cNvSpPr txBox="1"/>
              <p:nvPr/>
            </p:nvSpPr>
            <p:spPr>
              <a:xfrm>
                <a:off x="4345797" y="499889"/>
                <a:ext cx="1160895" cy="261610"/>
              </a:xfrm>
              <a:prstGeom prst="rect">
                <a:avLst/>
              </a:prstGeom>
              <a:noFill/>
            </p:spPr>
            <p:txBody>
              <a:bodyPr wrap="none" rtlCol="0">
                <a:spAutoFit/>
              </a:bodyPr>
              <a:lstStyle/>
              <a:p>
                <a:r>
                  <a:rPr lang="tr-TR" sz="1100" dirty="0" err="1">
                    <a:solidFill>
                      <a:schemeClr val="bg1"/>
                    </a:solidFill>
                    <a:latin typeface="Montserrat SemiBold" panose="00000700000000000000" pitchFamily="50" charset="-94"/>
                  </a:rPr>
                  <a:t>Punctuations</a:t>
                </a:r>
                <a:endParaRPr lang="tr-TR" sz="1100" dirty="0">
                  <a:solidFill>
                    <a:schemeClr val="bg1"/>
                  </a:solidFill>
                  <a:latin typeface="Montserrat SemiBold" panose="00000700000000000000" pitchFamily="50" charset="-94"/>
                </a:endParaRPr>
              </a:p>
            </p:txBody>
          </p:sp>
          <p:sp>
            <p:nvSpPr>
              <p:cNvPr id="30" name="Metin kutusu 29">
                <a:extLst>
                  <a:ext uri="{FF2B5EF4-FFF2-40B4-BE49-F238E27FC236}">
                    <a16:creationId xmlns:a16="http://schemas.microsoft.com/office/drawing/2014/main" id="{7874105E-A600-4978-A5D5-87CC8290BAAD}"/>
                  </a:ext>
                </a:extLst>
              </p:cNvPr>
              <p:cNvSpPr txBox="1"/>
              <p:nvPr/>
            </p:nvSpPr>
            <p:spPr>
              <a:xfrm>
                <a:off x="5394845" y="1752955"/>
                <a:ext cx="1064715" cy="261610"/>
              </a:xfrm>
              <a:prstGeom prst="rect">
                <a:avLst/>
              </a:prstGeom>
              <a:noFill/>
            </p:spPr>
            <p:txBody>
              <a:bodyPr wrap="none" rtlCol="0">
                <a:spAutoFit/>
              </a:bodyPr>
              <a:lstStyle/>
              <a:p>
                <a:r>
                  <a:rPr lang="tr-TR" sz="1100" dirty="0" err="1">
                    <a:solidFill>
                      <a:schemeClr val="bg1"/>
                    </a:solidFill>
                    <a:latin typeface="Montserrat SemiBold" panose="00000700000000000000" pitchFamily="50" charset="-94"/>
                  </a:rPr>
                  <a:t>Subheading</a:t>
                </a:r>
                <a:endParaRPr lang="tr-TR" sz="1100" dirty="0">
                  <a:solidFill>
                    <a:schemeClr val="bg1"/>
                  </a:solidFill>
                  <a:latin typeface="Montserrat SemiBold" panose="00000700000000000000" pitchFamily="50" charset="-94"/>
                </a:endParaRPr>
              </a:p>
            </p:txBody>
          </p:sp>
          <p:sp>
            <p:nvSpPr>
              <p:cNvPr id="31" name="Metin kutusu 30">
                <a:extLst>
                  <a:ext uri="{FF2B5EF4-FFF2-40B4-BE49-F238E27FC236}">
                    <a16:creationId xmlns:a16="http://schemas.microsoft.com/office/drawing/2014/main" id="{A7DEED52-8C24-4EFE-8280-C343D7012F73}"/>
                  </a:ext>
                </a:extLst>
              </p:cNvPr>
              <p:cNvSpPr txBox="1"/>
              <p:nvPr/>
            </p:nvSpPr>
            <p:spPr>
              <a:xfrm>
                <a:off x="5631433" y="3023639"/>
                <a:ext cx="1478290" cy="261610"/>
              </a:xfrm>
              <a:prstGeom prst="rect">
                <a:avLst/>
              </a:prstGeom>
              <a:noFill/>
            </p:spPr>
            <p:txBody>
              <a:bodyPr wrap="none" rtlCol="0">
                <a:spAutoFit/>
              </a:bodyPr>
              <a:lstStyle/>
              <a:p>
                <a:r>
                  <a:rPr lang="tr-TR" sz="1100" dirty="0" err="1">
                    <a:solidFill>
                      <a:schemeClr val="bg1"/>
                    </a:solidFill>
                    <a:latin typeface="Montserrat SemiBold" panose="00000700000000000000" pitchFamily="50" charset="-94"/>
                  </a:rPr>
                  <a:t>Counts</a:t>
                </a:r>
                <a:r>
                  <a:rPr lang="tr-TR" sz="1100" dirty="0">
                    <a:solidFill>
                      <a:schemeClr val="bg1"/>
                    </a:solidFill>
                    <a:latin typeface="Montserrat SemiBold" panose="00000700000000000000" pitchFamily="50" charset="-94"/>
                  </a:rPr>
                  <a:t> </a:t>
                </a:r>
                <a:r>
                  <a:rPr lang="tr-TR" sz="1100" dirty="0" err="1">
                    <a:solidFill>
                      <a:schemeClr val="bg1"/>
                    </a:solidFill>
                    <a:latin typeface="Montserrat SemiBold" panose="00000700000000000000" pitchFamily="50" charset="-94"/>
                  </a:rPr>
                  <a:t>and</a:t>
                </a:r>
                <a:r>
                  <a:rPr lang="tr-TR" sz="1100" dirty="0">
                    <a:solidFill>
                      <a:schemeClr val="bg1"/>
                    </a:solidFill>
                    <a:latin typeface="Montserrat SemiBold" panose="00000700000000000000" pitchFamily="50" charset="-94"/>
                  </a:rPr>
                  <a:t> </a:t>
                </a:r>
                <a:r>
                  <a:rPr lang="tr-TR" sz="1100" dirty="0" err="1">
                    <a:solidFill>
                      <a:schemeClr val="bg1"/>
                    </a:solidFill>
                    <a:latin typeface="Montserrat SemiBold" panose="00000700000000000000" pitchFamily="50" charset="-94"/>
                  </a:rPr>
                  <a:t>Dates</a:t>
                </a:r>
                <a:endParaRPr lang="tr-TR" sz="1100" dirty="0">
                  <a:solidFill>
                    <a:schemeClr val="bg1"/>
                  </a:solidFill>
                  <a:latin typeface="Montserrat SemiBold" panose="00000700000000000000" pitchFamily="50" charset="-94"/>
                </a:endParaRPr>
              </a:p>
            </p:txBody>
          </p:sp>
          <p:sp>
            <p:nvSpPr>
              <p:cNvPr id="32" name="Metin kutusu 31">
                <a:extLst>
                  <a:ext uri="{FF2B5EF4-FFF2-40B4-BE49-F238E27FC236}">
                    <a16:creationId xmlns:a16="http://schemas.microsoft.com/office/drawing/2014/main" id="{A6980BCC-3466-4E60-97BC-F0AF84021A6D}"/>
                  </a:ext>
                </a:extLst>
              </p:cNvPr>
              <p:cNvSpPr txBox="1"/>
              <p:nvPr/>
            </p:nvSpPr>
            <p:spPr>
              <a:xfrm>
                <a:off x="5394845" y="4251215"/>
                <a:ext cx="1039067" cy="261610"/>
              </a:xfrm>
              <a:prstGeom prst="rect">
                <a:avLst/>
              </a:prstGeom>
              <a:noFill/>
            </p:spPr>
            <p:txBody>
              <a:bodyPr wrap="none" rtlCol="0">
                <a:spAutoFit/>
              </a:bodyPr>
              <a:lstStyle/>
              <a:p>
                <a:r>
                  <a:rPr lang="tr-TR" sz="1100" dirty="0">
                    <a:solidFill>
                      <a:schemeClr val="bg1"/>
                    </a:solidFill>
                    <a:latin typeface="Montserrat SemiBold" panose="00000700000000000000" pitchFamily="50" charset="-94"/>
                  </a:rPr>
                  <a:t>Stop </a:t>
                </a:r>
                <a:r>
                  <a:rPr lang="tr-TR" sz="1100" dirty="0" err="1">
                    <a:solidFill>
                      <a:schemeClr val="bg1"/>
                    </a:solidFill>
                    <a:latin typeface="Montserrat SemiBold" panose="00000700000000000000" pitchFamily="50" charset="-94"/>
                  </a:rPr>
                  <a:t>Words</a:t>
                </a:r>
                <a:endParaRPr lang="tr-TR" sz="1100" dirty="0">
                  <a:solidFill>
                    <a:schemeClr val="bg1"/>
                  </a:solidFill>
                  <a:latin typeface="Montserrat SemiBold" panose="00000700000000000000" pitchFamily="50" charset="-94"/>
                </a:endParaRPr>
              </a:p>
            </p:txBody>
          </p:sp>
          <p:sp>
            <p:nvSpPr>
              <p:cNvPr id="33" name="Metin kutusu 32">
                <a:extLst>
                  <a:ext uri="{FF2B5EF4-FFF2-40B4-BE49-F238E27FC236}">
                    <a16:creationId xmlns:a16="http://schemas.microsoft.com/office/drawing/2014/main" id="{2DF2A4B6-E543-40DD-A036-11C903A734DB}"/>
                  </a:ext>
                </a:extLst>
              </p:cNvPr>
              <p:cNvSpPr txBox="1"/>
              <p:nvPr/>
            </p:nvSpPr>
            <p:spPr>
              <a:xfrm>
                <a:off x="4345797" y="5486755"/>
                <a:ext cx="1529586" cy="261610"/>
              </a:xfrm>
              <a:prstGeom prst="rect">
                <a:avLst/>
              </a:prstGeom>
              <a:noFill/>
            </p:spPr>
            <p:txBody>
              <a:bodyPr wrap="none" rtlCol="0">
                <a:spAutoFit/>
              </a:bodyPr>
              <a:lstStyle/>
              <a:p>
                <a:r>
                  <a:rPr lang="tr-TR" sz="1100" dirty="0" err="1">
                    <a:solidFill>
                      <a:schemeClr val="bg1"/>
                    </a:solidFill>
                    <a:latin typeface="Montserrat SemiBold" panose="00000700000000000000" pitchFamily="50" charset="-94"/>
                  </a:rPr>
                  <a:t>Upper-Lower</a:t>
                </a:r>
                <a:r>
                  <a:rPr lang="tr-TR" sz="1100" dirty="0">
                    <a:solidFill>
                      <a:schemeClr val="bg1"/>
                    </a:solidFill>
                    <a:latin typeface="Montserrat SemiBold" panose="00000700000000000000" pitchFamily="50" charset="-94"/>
                  </a:rPr>
                  <a:t> Case</a:t>
                </a:r>
              </a:p>
            </p:txBody>
          </p:sp>
          <p:cxnSp>
            <p:nvCxnSpPr>
              <p:cNvPr id="7" name="Düz Bağlayıcı 6">
                <a:extLst>
                  <a:ext uri="{FF2B5EF4-FFF2-40B4-BE49-F238E27FC236}">
                    <a16:creationId xmlns:a16="http://schemas.microsoft.com/office/drawing/2014/main" id="{BD3F156B-6FE9-4FF5-A4FD-720D289557C2}"/>
                  </a:ext>
                </a:extLst>
              </p:cNvPr>
              <p:cNvCxnSpPr>
                <a:cxnSpLocks/>
              </p:cNvCxnSpPr>
              <p:nvPr/>
            </p:nvCxnSpPr>
            <p:spPr>
              <a:xfrm>
                <a:off x="6629705" y="5579879"/>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933F65FC-06E4-4BBC-8520-985876D7E961}"/>
                  </a:ext>
                </a:extLst>
              </p:cNvPr>
              <p:cNvCxnSpPr>
                <a:cxnSpLocks/>
              </p:cNvCxnSpPr>
              <p:nvPr/>
            </p:nvCxnSpPr>
            <p:spPr>
              <a:xfrm>
                <a:off x="7526865" y="4335859"/>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25256900-C8B6-4555-B17A-250F5632339B}"/>
                  </a:ext>
                </a:extLst>
              </p:cNvPr>
              <p:cNvCxnSpPr>
                <a:cxnSpLocks/>
              </p:cNvCxnSpPr>
              <p:nvPr/>
            </p:nvCxnSpPr>
            <p:spPr>
              <a:xfrm>
                <a:off x="7772397" y="3097495"/>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27EB7752-DDB1-4801-8B11-8EBDE6EF041E}"/>
                  </a:ext>
                </a:extLst>
              </p:cNvPr>
              <p:cNvCxnSpPr>
                <a:cxnSpLocks/>
              </p:cNvCxnSpPr>
              <p:nvPr/>
            </p:nvCxnSpPr>
            <p:spPr>
              <a:xfrm>
                <a:off x="7526865" y="1840130"/>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7D6E9275-3685-42DA-A7E9-C24A22215B9D}"/>
                  </a:ext>
                </a:extLst>
              </p:cNvPr>
              <p:cNvCxnSpPr>
                <a:cxnSpLocks/>
              </p:cNvCxnSpPr>
              <p:nvPr/>
            </p:nvCxnSpPr>
            <p:spPr>
              <a:xfrm>
                <a:off x="6646331" y="584533"/>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Grafik 11" descr="Tırnak İşareti düz dolguyla">
              <a:extLst>
                <a:ext uri="{FF2B5EF4-FFF2-40B4-BE49-F238E27FC236}">
                  <a16:creationId xmlns:a16="http://schemas.microsoft.com/office/drawing/2014/main" id="{5F85F605-5EB7-400F-9E25-4A6EDC97C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8688" y="584533"/>
              <a:ext cx="619244" cy="619244"/>
            </a:xfrm>
            <a:prstGeom prst="rect">
              <a:avLst/>
            </a:prstGeom>
          </p:spPr>
        </p:pic>
        <p:pic>
          <p:nvPicPr>
            <p:cNvPr id="39" name="Grafik 38" descr="Gazete düz dolguyla">
              <a:extLst>
                <a:ext uri="{FF2B5EF4-FFF2-40B4-BE49-F238E27FC236}">
                  <a16:creationId xmlns:a16="http://schemas.microsoft.com/office/drawing/2014/main" id="{E23DF1B5-568C-46CA-9360-33346F30C9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6712" y="1829905"/>
              <a:ext cx="677103" cy="677103"/>
            </a:xfrm>
            <a:prstGeom prst="rect">
              <a:avLst/>
            </a:prstGeom>
          </p:spPr>
        </p:pic>
        <p:pic>
          <p:nvPicPr>
            <p:cNvPr id="41" name="Grafik 40" descr="Masa takvimi  düz dolguyla">
              <a:extLst>
                <a:ext uri="{FF2B5EF4-FFF2-40B4-BE49-F238E27FC236}">
                  <a16:creationId xmlns:a16="http://schemas.microsoft.com/office/drawing/2014/main" id="{244668E3-E728-4FF4-845D-BBA6B91DA7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4466" y="3090447"/>
              <a:ext cx="677104" cy="677104"/>
            </a:xfrm>
            <a:prstGeom prst="rect">
              <a:avLst/>
            </a:prstGeom>
          </p:spPr>
        </p:pic>
        <p:pic>
          <p:nvPicPr>
            <p:cNvPr id="43" name="Grafik 42" descr="Duraklat düz dolguyla">
              <a:extLst>
                <a:ext uri="{FF2B5EF4-FFF2-40B4-BE49-F238E27FC236}">
                  <a16:creationId xmlns:a16="http://schemas.microsoft.com/office/drawing/2014/main" id="{C72D7A02-FC3C-4821-BD74-1B967186AD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5178" y="4315835"/>
              <a:ext cx="677099" cy="677099"/>
            </a:xfrm>
            <a:prstGeom prst="rect">
              <a:avLst/>
            </a:prstGeom>
          </p:spPr>
        </p:pic>
        <p:sp>
          <p:nvSpPr>
            <p:cNvPr id="44" name="Metin kutusu 43">
              <a:extLst>
                <a:ext uri="{FF2B5EF4-FFF2-40B4-BE49-F238E27FC236}">
                  <a16:creationId xmlns:a16="http://schemas.microsoft.com/office/drawing/2014/main" id="{97F93C52-AE44-49C4-BF5B-3362DBC08744}"/>
                </a:ext>
              </a:extLst>
            </p:cNvPr>
            <p:cNvSpPr txBox="1"/>
            <p:nvPr/>
          </p:nvSpPr>
          <p:spPr>
            <a:xfrm>
              <a:off x="6580986" y="5575130"/>
              <a:ext cx="814647" cy="600164"/>
            </a:xfrm>
            <a:prstGeom prst="rect">
              <a:avLst/>
            </a:prstGeom>
            <a:noFill/>
          </p:spPr>
          <p:txBody>
            <a:bodyPr wrap="none" rtlCol="0">
              <a:spAutoFit/>
            </a:bodyPr>
            <a:lstStyle/>
            <a:p>
              <a:r>
                <a:rPr lang="tr-TR" sz="3300" dirty="0">
                  <a:solidFill>
                    <a:schemeClr val="bg1"/>
                  </a:solidFill>
                  <a:latin typeface="Montserrat Alternates ExtraBold" panose="00000900000000000000" pitchFamily="50" charset="-94"/>
                </a:rPr>
                <a:t>Aa</a:t>
              </a:r>
            </a:p>
          </p:txBody>
        </p:sp>
      </p:grpSp>
      <p:sp>
        <p:nvSpPr>
          <p:cNvPr id="49" name="Metin kutusu 48">
            <a:extLst>
              <a:ext uri="{FF2B5EF4-FFF2-40B4-BE49-F238E27FC236}">
                <a16:creationId xmlns:a16="http://schemas.microsoft.com/office/drawing/2014/main" id="{43A3F53B-81E9-40F6-82B5-8564036C315A}"/>
              </a:ext>
            </a:extLst>
          </p:cNvPr>
          <p:cNvSpPr txBox="1"/>
          <p:nvPr/>
        </p:nvSpPr>
        <p:spPr>
          <a:xfrm>
            <a:off x="4345797" y="709356"/>
            <a:ext cx="2377058" cy="584775"/>
          </a:xfrm>
          <a:prstGeom prst="rect">
            <a:avLst/>
          </a:prstGeom>
          <a:noFill/>
        </p:spPr>
        <p:txBody>
          <a:bodyPr wrap="square">
            <a:spAutoFit/>
          </a:bodyPr>
          <a:lstStyle/>
          <a:p>
            <a:r>
              <a:rPr lang="en-US" sz="800" dirty="0">
                <a:solidFill>
                  <a:schemeClr val="bg1"/>
                </a:solidFill>
                <a:latin typeface="Montserrat Light" panose="00000400000000000000" pitchFamily="50" charset="-94"/>
              </a:rPr>
              <a:t>Filtering out punctuation marks, excess spaces in a row, or single characters between two words using regular expressions (RegEx)</a:t>
            </a:r>
            <a:endParaRPr lang="tr-TR" sz="800" dirty="0">
              <a:solidFill>
                <a:schemeClr val="bg1"/>
              </a:solidFill>
              <a:latin typeface="Montserrat Light" panose="00000400000000000000" pitchFamily="50" charset="-94"/>
            </a:endParaRPr>
          </a:p>
        </p:txBody>
      </p:sp>
      <p:sp>
        <p:nvSpPr>
          <p:cNvPr id="51" name="Metin kutusu 50">
            <a:extLst>
              <a:ext uri="{FF2B5EF4-FFF2-40B4-BE49-F238E27FC236}">
                <a16:creationId xmlns:a16="http://schemas.microsoft.com/office/drawing/2014/main" id="{63063AA5-87D4-4B9B-9FD6-107A3D0C5476}"/>
              </a:ext>
            </a:extLst>
          </p:cNvPr>
          <p:cNvSpPr txBox="1"/>
          <p:nvPr/>
        </p:nvSpPr>
        <p:spPr>
          <a:xfrm>
            <a:off x="5657940" y="3210499"/>
            <a:ext cx="2114458" cy="584775"/>
          </a:xfrm>
          <a:prstGeom prst="rect">
            <a:avLst/>
          </a:prstGeom>
          <a:noFill/>
        </p:spPr>
        <p:txBody>
          <a:bodyPr wrap="square">
            <a:spAutoFit/>
          </a:bodyPr>
          <a:lstStyle>
            <a:defPPr>
              <a:defRPr lang="tr-TR"/>
            </a:defPPr>
            <a:lvl1pPr>
              <a:defRPr sz="800">
                <a:solidFill>
                  <a:schemeClr val="bg1"/>
                </a:solidFill>
                <a:latin typeface="Montserrat Light" panose="00000400000000000000" pitchFamily="50" charset="-94"/>
              </a:defRPr>
            </a:lvl1pPr>
          </a:lstStyle>
          <a:p>
            <a:r>
              <a:rPr lang="en-US" dirty="0"/>
              <a:t>Cleaning the dates and numbers in the news texts, changing the dates and numbers in the news headlines to be represented by the "###" sign</a:t>
            </a:r>
            <a:endParaRPr lang="tr-TR" dirty="0"/>
          </a:p>
        </p:txBody>
      </p:sp>
      <p:sp>
        <p:nvSpPr>
          <p:cNvPr id="52" name="Metin kutusu 51">
            <a:extLst>
              <a:ext uri="{FF2B5EF4-FFF2-40B4-BE49-F238E27FC236}">
                <a16:creationId xmlns:a16="http://schemas.microsoft.com/office/drawing/2014/main" id="{05BF36D0-9254-4E7F-85A8-071FE2C6C260}"/>
              </a:ext>
            </a:extLst>
          </p:cNvPr>
          <p:cNvSpPr txBox="1"/>
          <p:nvPr/>
        </p:nvSpPr>
        <p:spPr>
          <a:xfrm>
            <a:off x="5404098" y="4453130"/>
            <a:ext cx="2114455" cy="584775"/>
          </a:xfrm>
          <a:prstGeom prst="rect">
            <a:avLst/>
          </a:prstGeom>
          <a:noFill/>
        </p:spPr>
        <p:txBody>
          <a:bodyPr wrap="square">
            <a:spAutoFit/>
          </a:bodyPr>
          <a:lstStyle>
            <a:defPPr>
              <a:defRPr lang="tr-TR"/>
            </a:defPPr>
            <a:lvl1pPr>
              <a:defRPr sz="800">
                <a:solidFill>
                  <a:schemeClr val="bg1"/>
                </a:solidFill>
                <a:latin typeface="Montserrat Light" panose="00000400000000000000" pitchFamily="50" charset="-94"/>
              </a:defRPr>
            </a:lvl1pPr>
          </a:lstStyle>
          <a:p>
            <a:r>
              <a:rPr lang="en-US" dirty="0"/>
              <a:t>Cleaning the stop words selected from the 10,000 words with the highest frequency in Turkish from the text</a:t>
            </a:r>
            <a:endParaRPr lang="tr-TR" dirty="0"/>
          </a:p>
        </p:txBody>
      </p:sp>
      <p:sp>
        <p:nvSpPr>
          <p:cNvPr id="53" name="Metin kutusu 52">
            <a:extLst>
              <a:ext uri="{FF2B5EF4-FFF2-40B4-BE49-F238E27FC236}">
                <a16:creationId xmlns:a16="http://schemas.microsoft.com/office/drawing/2014/main" id="{703E4B66-46B6-4B19-881F-F3FC493A161D}"/>
              </a:ext>
            </a:extLst>
          </p:cNvPr>
          <p:cNvSpPr txBox="1"/>
          <p:nvPr/>
        </p:nvSpPr>
        <p:spPr>
          <a:xfrm>
            <a:off x="4353790" y="5678894"/>
            <a:ext cx="2275914" cy="461665"/>
          </a:xfrm>
          <a:prstGeom prst="rect">
            <a:avLst/>
          </a:prstGeom>
          <a:noFill/>
        </p:spPr>
        <p:txBody>
          <a:bodyPr wrap="square">
            <a:spAutoFit/>
          </a:bodyPr>
          <a:lstStyle>
            <a:defPPr>
              <a:defRPr lang="tr-TR"/>
            </a:defPPr>
            <a:lvl1pPr>
              <a:defRPr sz="800">
                <a:solidFill>
                  <a:schemeClr val="bg1"/>
                </a:solidFill>
                <a:latin typeface="Montserrat Light" panose="00000400000000000000" pitchFamily="50" charset="-94"/>
              </a:defRPr>
            </a:lvl1pPr>
          </a:lstStyle>
          <a:p>
            <a:r>
              <a:rPr lang="en-US" dirty="0"/>
              <a:t>After these stages, operations that return all text as lowercase letters by discarding words shorter than three characters</a:t>
            </a:r>
            <a:endParaRPr lang="tr-TR" dirty="0"/>
          </a:p>
        </p:txBody>
      </p:sp>
      <p:sp>
        <p:nvSpPr>
          <p:cNvPr id="54" name="Metin kutusu 53">
            <a:extLst>
              <a:ext uri="{FF2B5EF4-FFF2-40B4-BE49-F238E27FC236}">
                <a16:creationId xmlns:a16="http://schemas.microsoft.com/office/drawing/2014/main" id="{AF316CE9-8909-40D0-901B-8426F9387137}"/>
              </a:ext>
            </a:extLst>
          </p:cNvPr>
          <p:cNvSpPr txBox="1"/>
          <p:nvPr/>
        </p:nvSpPr>
        <p:spPr>
          <a:xfrm>
            <a:off x="5394845" y="1977436"/>
            <a:ext cx="2142719" cy="215444"/>
          </a:xfrm>
          <a:prstGeom prst="rect">
            <a:avLst/>
          </a:prstGeom>
          <a:noFill/>
        </p:spPr>
        <p:txBody>
          <a:bodyPr wrap="square">
            <a:spAutoFit/>
          </a:bodyPr>
          <a:lstStyle/>
          <a:p>
            <a:r>
              <a:rPr lang="tr-TR" sz="800" dirty="0" err="1">
                <a:solidFill>
                  <a:schemeClr val="bg1"/>
                </a:solidFill>
                <a:latin typeface="Montserrat Light" panose="00000400000000000000" pitchFamily="50" charset="-94"/>
              </a:rPr>
              <a:t>Deleting</a:t>
            </a:r>
            <a:r>
              <a:rPr lang="tr-TR" sz="800" dirty="0">
                <a:solidFill>
                  <a:schemeClr val="bg1"/>
                </a:solidFill>
                <a:latin typeface="Montserrat Light" panose="00000400000000000000" pitchFamily="50" charset="-94"/>
              </a:rPr>
              <a:t> </a:t>
            </a:r>
            <a:r>
              <a:rPr lang="tr-TR" sz="800" dirty="0" err="1">
                <a:solidFill>
                  <a:schemeClr val="bg1"/>
                </a:solidFill>
                <a:latin typeface="Montserrat Light" panose="00000400000000000000" pitchFamily="50" charset="-94"/>
              </a:rPr>
              <a:t>subheadings</a:t>
            </a:r>
            <a:endParaRPr lang="tr-TR" sz="800" dirty="0">
              <a:solidFill>
                <a:schemeClr val="bg1"/>
              </a:solidFill>
              <a:latin typeface="Montserrat Light" panose="00000400000000000000" pitchFamily="50" charset="-94"/>
            </a:endParaRPr>
          </a:p>
        </p:txBody>
      </p:sp>
      <p:grpSp>
        <p:nvGrpSpPr>
          <p:cNvPr id="6" name="Grup 5">
            <a:extLst>
              <a:ext uri="{FF2B5EF4-FFF2-40B4-BE49-F238E27FC236}">
                <a16:creationId xmlns:a16="http://schemas.microsoft.com/office/drawing/2014/main" id="{C31D751C-2595-41FC-B9EE-3B2000385C69}"/>
              </a:ext>
            </a:extLst>
          </p:cNvPr>
          <p:cNvGrpSpPr/>
          <p:nvPr/>
        </p:nvGrpSpPr>
        <p:grpSpPr>
          <a:xfrm>
            <a:off x="9220637" y="2014565"/>
            <a:ext cx="2104926" cy="3472190"/>
            <a:chOff x="8945029" y="1820818"/>
            <a:chExt cx="2651324" cy="4373504"/>
          </a:xfrm>
        </p:grpSpPr>
        <p:pic>
          <p:nvPicPr>
            <p:cNvPr id="4" name="Resim 3">
              <a:extLst>
                <a:ext uri="{FF2B5EF4-FFF2-40B4-BE49-F238E27FC236}">
                  <a16:creationId xmlns:a16="http://schemas.microsoft.com/office/drawing/2014/main" id="{D90B9F59-4AFB-473A-9850-B38B400B77C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945029" y="1820818"/>
              <a:ext cx="2651324" cy="3355782"/>
            </a:xfrm>
            <a:prstGeom prst="rect">
              <a:avLst/>
            </a:prstGeom>
          </p:spPr>
        </p:pic>
        <p:sp>
          <p:nvSpPr>
            <p:cNvPr id="40" name="Metin kutusu 39">
              <a:extLst>
                <a:ext uri="{FF2B5EF4-FFF2-40B4-BE49-F238E27FC236}">
                  <a16:creationId xmlns:a16="http://schemas.microsoft.com/office/drawing/2014/main" id="{61CD8504-A9D1-4219-82B2-0DE95A2E8FA8}"/>
                </a:ext>
              </a:extLst>
            </p:cNvPr>
            <p:cNvSpPr txBox="1"/>
            <p:nvPr/>
          </p:nvSpPr>
          <p:spPr>
            <a:xfrm>
              <a:off x="9479727" y="5311657"/>
              <a:ext cx="1898339" cy="882665"/>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75000"/>
                </a:lnSpc>
              </a:pPr>
              <a:r>
                <a:rPr lang="tr-TR" sz="2000" b="1" dirty="0">
                  <a:solidFill>
                    <a:srgbClr val="FCB713"/>
                  </a:solidFill>
                  <a:latin typeface="Bahnschrift SemiLight Condensed" panose="020B0502040204020203" pitchFamily="34" charset="0"/>
                </a:rPr>
                <a:t>G</a:t>
              </a:r>
              <a:r>
                <a:rPr lang="tr-TR" sz="2000" dirty="0">
                  <a:solidFill>
                    <a:schemeClr val="bg1"/>
                  </a:solidFill>
                  <a:latin typeface="Bahnschrift SemiLight Condensed" panose="020B0502040204020203" pitchFamily="34" charset="0"/>
                </a:rPr>
                <a:t>arbage </a:t>
              </a:r>
              <a:r>
                <a:rPr lang="tr-TR" sz="2000" b="1" dirty="0">
                  <a:solidFill>
                    <a:srgbClr val="FCB713"/>
                  </a:solidFill>
                  <a:latin typeface="Bahnschrift SemiLight Condensed" panose="020B0502040204020203" pitchFamily="34" charset="0"/>
                </a:rPr>
                <a:t>i</a:t>
              </a:r>
              <a:r>
                <a:rPr lang="tr-TR" sz="2000" dirty="0">
                  <a:solidFill>
                    <a:schemeClr val="bg1"/>
                  </a:solidFill>
                  <a:latin typeface="Bahnschrift SemiLight Condensed" panose="020B0502040204020203" pitchFamily="34" charset="0"/>
                </a:rPr>
                <a:t>n,</a:t>
              </a:r>
            </a:p>
            <a:p>
              <a:pPr algn="ctr">
                <a:lnSpc>
                  <a:spcPct val="75000"/>
                </a:lnSpc>
              </a:pPr>
              <a:r>
                <a:rPr lang="tr-TR" sz="2000" b="1" dirty="0">
                  <a:solidFill>
                    <a:srgbClr val="FCB713"/>
                  </a:solidFill>
                  <a:latin typeface="Bahnschrift SemiLight Condensed" panose="020B0502040204020203" pitchFamily="34" charset="0"/>
                </a:rPr>
                <a:t>G</a:t>
              </a:r>
              <a:r>
                <a:rPr lang="tr-TR" sz="2000" dirty="0">
                  <a:solidFill>
                    <a:schemeClr val="bg1"/>
                  </a:solidFill>
                  <a:latin typeface="Bahnschrift SemiLight Condensed" panose="020B0502040204020203" pitchFamily="34" charset="0"/>
                </a:rPr>
                <a:t>arbage </a:t>
              </a:r>
              <a:r>
                <a:rPr lang="tr-TR" sz="2000" b="1" dirty="0">
                  <a:solidFill>
                    <a:srgbClr val="FCB713"/>
                  </a:solidFill>
                  <a:latin typeface="Bahnschrift SemiLight Condensed" panose="020B0502040204020203" pitchFamily="34" charset="0"/>
                </a:rPr>
                <a:t>o</a:t>
              </a:r>
              <a:r>
                <a:rPr lang="tr-TR" sz="2000" dirty="0">
                  <a:solidFill>
                    <a:schemeClr val="bg1"/>
                  </a:solidFill>
                  <a:latin typeface="Bahnschrift SemiLight Condensed" panose="020B0502040204020203" pitchFamily="34" charset="0"/>
                </a:rPr>
                <a:t>ut.</a:t>
              </a:r>
            </a:p>
          </p:txBody>
        </p:sp>
      </p:grpSp>
      <p:grpSp>
        <p:nvGrpSpPr>
          <p:cNvPr id="3" name="Grup 2">
            <a:extLst>
              <a:ext uri="{FF2B5EF4-FFF2-40B4-BE49-F238E27FC236}">
                <a16:creationId xmlns:a16="http://schemas.microsoft.com/office/drawing/2014/main" id="{587BDFA3-C015-1B03-486E-A7764472960B}"/>
              </a:ext>
            </a:extLst>
          </p:cNvPr>
          <p:cNvGrpSpPr/>
          <p:nvPr/>
        </p:nvGrpSpPr>
        <p:grpSpPr>
          <a:xfrm>
            <a:off x="8768363" y="480809"/>
            <a:ext cx="2913403" cy="551187"/>
            <a:chOff x="8901367" y="480809"/>
            <a:chExt cx="2913403" cy="551187"/>
          </a:xfrm>
        </p:grpSpPr>
        <p:sp>
          <p:nvSpPr>
            <p:cNvPr id="8" name="Dikdörtgen: Köşeleri Yuvarlatılmış 7">
              <a:extLst>
                <a:ext uri="{FF2B5EF4-FFF2-40B4-BE49-F238E27FC236}">
                  <a16:creationId xmlns:a16="http://schemas.microsoft.com/office/drawing/2014/main" id="{6952A507-FA16-E905-2F6C-F3ADA3454F78}"/>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270B6EA0-96CC-C57B-398E-273BF21DDB62}"/>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1" name="Metin kutusu 10">
              <a:extLst>
                <a:ext uri="{FF2B5EF4-FFF2-40B4-BE49-F238E27FC236}">
                  <a16:creationId xmlns:a16="http://schemas.microsoft.com/office/drawing/2014/main" id="{1E52A8B2-9BCF-805E-BE36-284B275EB92A}"/>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14" name="Metin kutusu 13">
              <a:extLst>
                <a:ext uri="{FF2B5EF4-FFF2-40B4-BE49-F238E27FC236}">
                  <a16:creationId xmlns:a16="http://schemas.microsoft.com/office/drawing/2014/main" id="{67FBC5E0-D0DB-1937-4E34-459202A9D227}"/>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15" name="Metin kutusu 14">
              <a:extLst>
                <a:ext uri="{FF2B5EF4-FFF2-40B4-BE49-F238E27FC236}">
                  <a16:creationId xmlns:a16="http://schemas.microsoft.com/office/drawing/2014/main" id="{A89C1AFA-4B8C-3416-DFED-69E7B2E008FD}"/>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16" name="Düz Bağlayıcı 15">
              <a:extLst>
                <a:ext uri="{FF2B5EF4-FFF2-40B4-BE49-F238E27FC236}">
                  <a16:creationId xmlns:a16="http://schemas.microsoft.com/office/drawing/2014/main" id="{222EE961-20AC-97EB-6599-329756576F84}"/>
                </a:ext>
              </a:extLst>
            </p:cNvPr>
            <p:cNvCxnSpPr>
              <a:cxnSpLocks/>
            </p:cNvCxnSpPr>
            <p:nvPr/>
          </p:nvCxnSpPr>
          <p:spPr>
            <a:xfrm>
              <a:off x="10513600" y="976583"/>
              <a:ext cx="646526"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516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 30">
            <a:extLst>
              <a:ext uri="{FF2B5EF4-FFF2-40B4-BE49-F238E27FC236}">
                <a16:creationId xmlns:a16="http://schemas.microsoft.com/office/drawing/2014/main" id="{91D52AD5-D75B-4941-AD5F-FB14A9161113}"/>
              </a:ext>
            </a:extLst>
          </p:cNvPr>
          <p:cNvGrpSpPr/>
          <p:nvPr/>
        </p:nvGrpSpPr>
        <p:grpSpPr>
          <a:xfrm>
            <a:off x="537312" y="399903"/>
            <a:ext cx="4660141" cy="4312528"/>
            <a:chOff x="495747" y="1272736"/>
            <a:chExt cx="4660141" cy="4312528"/>
          </a:xfrm>
        </p:grpSpPr>
        <p:pic>
          <p:nvPicPr>
            <p:cNvPr id="26" name="Resim 25">
              <a:extLst>
                <a:ext uri="{FF2B5EF4-FFF2-40B4-BE49-F238E27FC236}">
                  <a16:creationId xmlns:a16="http://schemas.microsoft.com/office/drawing/2014/main" id="{7191B87B-9F0A-4AA0-946F-FC30AA037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95747" y="1272736"/>
              <a:ext cx="4660141" cy="4312528"/>
            </a:xfrm>
            <a:prstGeom prst="rect">
              <a:avLst/>
            </a:prstGeom>
          </p:spPr>
        </p:pic>
        <p:pic>
          <p:nvPicPr>
            <p:cNvPr id="30" name="Resim 29">
              <a:extLst>
                <a:ext uri="{FF2B5EF4-FFF2-40B4-BE49-F238E27FC236}">
                  <a16:creationId xmlns:a16="http://schemas.microsoft.com/office/drawing/2014/main" id="{CDF1C3DB-B281-4427-8E9F-59B227C36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361" y="3107171"/>
              <a:ext cx="1540871" cy="1540871"/>
            </a:xfrm>
            <a:prstGeom prst="rect">
              <a:avLst/>
            </a:prstGeom>
            <a:scene3d>
              <a:camera prst="isometricRightUp"/>
              <a:lightRig rig="threePt" dir="t"/>
            </a:scene3d>
          </p:spPr>
        </p:pic>
      </p:grpSp>
      <p:sp>
        <p:nvSpPr>
          <p:cNvPr id="11" name="İçerik Yer Tutucusu 2">
            <a:extLst>
              <a:ext uri="{FF2B5EF4-FFF2-40B4-BE49-F238E27FC236}">
                <a16:creationId xmlns:a16="http://schemas.microsoft.com/office/drawing/2014/main" id="{9DA9E016-8A83-470B-B64C-1B287B243BE1}"/>
              </a:ext>
            </a:extLst>
          </p:cNvPr>
          <p:cNvSpPr txBox="1">
            <a:spLocks/>
          </p:cNvSpPr>
          <p:nvPr/>
        </p:nvSpPr>
        <p:spPr>
          <a:xfrm>
            <a:off x="4222660" y="1805065"/>
            <a:ext cx="7473593" cy="3940287"/>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0"/>
              </a:spcBef>
              <a:spcAft>
                <a:spcPts val="0"/>
              </a:spcAft>
              <a:buClr>
                <a:srgbClr val="ACD433"/>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t>
            </a:r>
            <a:r>
              <a:rPr kumimoji="0" lang="en-US"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Computational linguistics is a subfield that conducts modern linguistic studies using computer science tools. This field aims to obtain new and more effective statistical structures by using statistical structures on natural language that people do not need and ignore. It is known as DDI because it reflects engineering-based solutions besides mathematical solutions of statistical structures.</a:t>
            </a:r>
            <a:endPar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D45546B3-0734-98F9-A1C1-55F88AD3F775}"/>
              </a:ext>
            </a:extLst>
          </p:cNvPr>
          <p:cNvGrpSpPr/>
          <p:nvPr/>
        </p:nvGrpSpPr>
        <p:grpSpPr>
          <a:xfrm>
            <a:off x="8497640" y="451729"/>
            <a:ext cx="3198613" cy="523220"/>
            <a:chOff x="8497640" y="451729"/>
            <a:chExt cx="3198613" cy="523220"/>
          </a:xfrm>
        </p:grpSpPr>
        <p:grpSp>
          <p:nvGrpSpPr>
            <p:cNvPr id="10" name="Grup 9">
              <a:extLst>
                <a:ext uri="{FF2B5EF4-FFF2-40B4-BE49-F238E27FC236}">
                  <a16:creationId xmlns:a16="http://schemas.microsoft.com/office/drawing/2014/main" id="{EBAA6DB2-EEE7-68F1-EAE0-F433A610A4B4}"/>
                </a:ext>
              </a:extLst>
            </p:cNvPr>
            <p:cNvGrpSpPr/>
            <p:nvPr/>
          </p:nvGrpSpPr>
          <p:grpSpPr>
            <a:xfrm>
              <a:off x="8497640" y="455531"/>
              <a:ext cx="810173" cy="486678"/>
              <a:chOff x="7509284" y="510501"/>
              <a:chExt cx="810173" cy="486678"/>
            </a:xfrm>
          </p:grpSpPr>
          <p:sp>
            <p:nvSpPr>
              <p:cNvPr id="15" name="Dikdörtgen: Köşeleri Yuvarlatılmış 14">
                <a:extLst>
                  <a:ext uri="{FF2B5EF4-FFF2-40B4-BE49-F238E27FC236}">
                    <a16:creationId xmlns:a16="http://schemas.microsoft.com/office/drawing/2014/main" id="{DEC2A46F-AC65-5F61-811E-ABB75C52E716}"/>
                  </a:ext>
                </a:extLst>
              </p:cNvPr>
              <p:cNvSpPr/>
              <p:nvPr/>
            </p:nvSpPr>
            <p:spPr>
              <a:xfrm>
                <a:off x="7509284" y="5105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FCCB9063-172F-CCDA-BB06-C4AFBD9395A6}"/>
                  </a:ext>
                </a:extLst>
              </p:cNvPr>
              <p:cNvSpPr txBox="1"/>
              <p:nvPr/>
            </p:nvSpPr>
            <p:spPr>
              <a:xfrm>
                <a:off x="7509284" y="599951"/>
                <a:ext cx="810173" cy="307777"/>
              </a:xfrm>
              <a:prstGeom prst="rect">
                <a:avLst/>
              </a:prstGeom>
              <a:noFill/>
            </p:spPr>
            <p:txBody>
              <a:bodyPr wrap="square" rtlCol="0">
                <a:spAutoFit/>
              </a:bodyPr>
              <a:lstStyle/>
              <a:p>
                <a:pPr algn="ctr"/>
                <a:r>
                  <a:rPr lang="tr-TR" sz="1400" dirty="0">
                    <a:latin typeface="Antonio" panose="02000303000000000000" pitchFamily="2" charset="-94"/>
                  </a:rPr>
                  <a:t>NLP</a:t>
                </a:r>
                <a:endParaRPr lang="tr-TR" sz="1200" dirty="0">
                  <a:latin typeface="Antonio" panose="02000303000000000000" pitchFamily="2" charset="-94"/>
                </a:endParaRPr>
              </a:p>
            </p:txBody>
          </p:sp>
        </p:grpSp>
        <p:sp>
          <p:nvSpPr>
            <p:cNvPr id="12" name="Metin kutusu 11">
              <a:extLst>
                <a:ext uri="{FF2B5EF4-FFF2-40B4-BE49-F238E27FC236}">
                  <a16:creationId xmlns:a16="http://schemas.microsoft.com/office/drawing/2014/main" id="{C5F961BC-0C41-B143-32B1-2F77BB1635A7}"/>
                </a:ext>
              </a:extLst>
            </p:cNvPr>
            <p:cNvSpPr txBox="1"/>
            <p:nvPr/>
          </p:nvSpPr>
          <p:spPr>
            <a:xfrm>
              <a:off x="9307813" y="544981"/>
              <a:ext cx="1141590" cy="307777"/>
            </a:xfrm>
            <a:prstGeom prst="rect">
              <a:avLst/>
            </a:prstGeom>
            <a:noFill/>
          </p:spPr>
          <p:txBody>
            <a:bodyPr wrap="square" rtlCol="0">
              <a:spAutoFit/>
            </a:bodyPr>
            <a:lstStyle/>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sp>
          <p:nvSpPr>
            <p:cNvPr id="13" name="Metin kutusu 12">
              <a:extLst>
                <a:ext uri="{FF2B5EF4-FFF2-40B4-BE49-F238E27FC236}">
                  <a16:creationId xmlns:a16="http://schemas.microsoft.com/office/drawing/2014/main" id="{BE2EC2FF-E780-4E83-D87B-B3133A3D1399}"/>
                </a:ext>
              </a:extLst>
            </p:cNvPr>
            <p:cNvSpPr txBox="1"/>
            <p:nvPr/>
          </p:nvSpPr>
          <p:spPr>
            <a:xfrm>
              <a:off x="10213619" y="451729"/>
              <a:ext cx="148263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Computational</a:t>
              </a:r>
              <a:endParaRPr lang="tr-TR" sz="1400" dirty="0">
                <a:solidFill>
                  <a:schemeClr val="bg1"/>
                </a:solidFill>
                <a:latin typeface="Antonio" panose="02000303000000000000" pitchFamily="2" charset="-94"/>
              </a:endParaRPr>
            </a:p>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cxnSp>
          <p:nvCxnSpPr>
            <p:cNvPr id="14" name="Düz Bağlayıcı 13">
              <a:extLst>
                <a:ext uri="{FF2B5EF4-FFF2-40B4-BE49-F238E27FC236}">
                  <a16:creationId xmlns:a16="http://schemas.microsoft.com/office/drawing/2014/main" id="{87947E22-E3DF-8171-408A-608C725A94AE}"/>
                </a:ext>
              </a:extLst>
            </p:cNvPr>
            <p:cNvCxnSpPr>
              <a:cxnSpLocks/>
            </p:cNvCxnSpPr>
            <p:nvPr/>
          </p:nvCxnSpPr>
          <p:spPr>
            <a:xfrm>
              <a:off x="10449403" y="942209"/>
              <a:ext cx="98107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26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6" name="Resim 1375">
            <a:extLst>
              <a:ext uri="{FF2B5EF4-FFF2-40B4-BE49-F238E27FC236}">
                <a16:creationId xmlns:a16="http://schemas.microsoft.com/office/drawing/2014/main" id="{5AAC9099-3FBB-4CEA-A547-4DC78D8E1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41" y="1323926"/>
            <a:ext cx="6908117" cy="4426286"/>
          </a:xfrm>
          <a:prstGeom prst="rect">
            <a:avLst/>
          </a:prstGeom>
        </p:spPr>
      </p:pic>
      <p:grpSp>
        <p:nvGrpSpPr>
          <p:cNvPr id="1455" name="Grup 1454">
            <a:extLst>
              <a:ext uri="{FF2B5EF4-FFF2-40B4-BE49-F238E27FC236}">
                <a16:creationId xmlns:a16="http://schemas.microsoft.com/office/drawing/2014/main" id="{8C6CC96A-9C03-4BE2-8305-8D937545FE51}"/>
              </a:ext>
            </a:extLst>
          </p:cNvPr>
          <p:cNvGrpSpPr/>
          <p:nvPr/>
        </p:nvGrpSpPr>
        <p:grpSpPr>
          <a:xfrm>
            <a:off x="4138520" y="540338"/>
            <a:ext cx="2092468" cy="1553981"/>
            <a:chOff x="4138520" y="540338"/>
            <a:chExt cx="2092468" cy="1553981"/>
          </a:xfrm>
        </p:grpSpPr>
        <p:pic>
          <p:nvPicPr>
            <p:cNvPr id="1422" name="Resim 1421" descr="metin içeren bir resim&#10;&#10;Açıklama otomatik olarak oluşturuldu">
              <a:extLst>
                <a:ext uri="{FF2B5EF4-FFF2-40B4-BE49-F238E27FC236}">
                  <a16:creationId xmlns:a16="http://schemas.microsoft.com/office/drawing/2014/main" id="{95918770-335B-4E4B-882C-264FC23D8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341" y="540338"/>
              <a:ext cx="1038343" cy="1023075"/>
            </a:xfrm>
            <a:prstGeom prst="rect">
              <a:avLst/>
            </a:prstGeom>
          </p:spPr>
        </p:pic>
        <p:pic>
          <p:nvPicPr>
            <p:cNvPr id="1433" name="Resim 1432" descr="metin, küçük resim içeren bir resim&#10;&#10;Açıklama otomatik olarak oluşturuldu">
              <a:extLst>
                <a:ext uri="{FF2B5EF4-FFF2-40B4-BE49-F238E27FC236}">
                  <a16:creationId xmlns:a16="http://schemas.microsoft.com/office/drawing/2014/main" id="{FFF0DBC9-BC2F-4984-8868-486F5B810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520" y="1463041"/>
              <a:ext cx="2092468" cy="631278"/>
            </a:xfrm>
            <a:prstGeom prst="rect">
              <a:avLst/>
            </a:prstGeom>
            <a:scene3d>
              <a:camera prst="isometricTopUp"/>
              <a:lightRig rig="threePt" dir="t"/>
            </a:scene3d>
          </p:spPr>
        </p:pic>
      </p:grpSp>
      <p:pic>
        <p:nvPicPr>
          <p:cNvPr id="1441" name="Resim 1440">
            <a:extLst>
              <a:ext uri="{FF2B5EF4-FFF2-40B4-BE49-F238E27FC236}">
                <a16:creationId xmlns:a16="http://schemas.microsoft.com/office/drawing/2014/main" id="{FACBCA01-337B-4B19-87AD-AD2E4DCB4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3187" y="5296836"/>
            <a:ext cx="871554" cy="1020826"/>
          </a:xfrm>
          <a:prstGeom prst="rect">
            <a:avLst/>
          </a:prstGeom>
          <a:scene3d>
            <a:camera prst="isometricTopUp"/>
            <a:lightRig rig="threePt" dir="t"/>
          </a:scene3d>
        </p:spPr>
      </p:pic>
      <p:grpSp>
        <p:nvGrpSpPr>
          <p:cNvPr id="1457" name="Grup 1456">
            <a:extLst>
              <a:ext uri="{FF2B5EF4-FFF2-40B4-BE49-F238E27FC236}">
                <a16:creationId xmlns:a16="http://schemas.microsoft.com/office/drawing/2014/main" id="{6A077FAD-098B-49A5-8477-A8F593350A75}"/>
              </a:ext>
            </a:extLst>
          </p:cNvPr>
          <p:cNvGrpSpPr/>
          <p:nvPr/>
        </p:nvGrpSpPr>
        <p:grpSpPr>
          <a:xfrm>
            <a:off x="1805465" y="1726281"/>
            <a:ext cx="1593455" cy="1758287"/>
            <a:chOff x="1805465" y="1726281"/>
            <a:chExt cx="1593455" cy="1758287"/>
          </a:xfrm>
        </p:grpSpPr>
        <p:pic>
          <p:nvPicPr>
            <p:cNvPr id="1424" name="Resim 1423">
              <a:extLst>
                <a:ext uri="{FF2B5EF4-FFF2-40B4-BE49-F238E27FC236}">
                  <a16:creationId xmlns:a16="http://schemas.microsoft.com/office/drawing/2014/main" id="{70F7343A-2AF3-4BD1-AF33-9614161C4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2751" y="2252749"/>
              <a:ext cx="1226169" cy="1231819"/>
            </a:xfrm>
            <a:prstGeom prst="rect">
              <a:avLst/>
            </a:prstGeom>
          </p:spPr>
        </p:pic>
        <p:pic>
          <p:nvPicPr>
            <p:cNvPr id="1447" name="Resim 1446">
              <a:extLst>
                <a:ext uri="{FF2B5EF4-FFF2-40B4-BE49-F238E27FC236}">
                  <a16:creationId xmlns:a16="http://schemas.microsoft.com/office/drawing/2014/main" id="{D6C01362-561F-44A3-9F0A-0243A01A22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465" y="1726281"/>
              <a:ext cx="869076" cy="869076"/>
            </a:xfrm>
            <a:prstGeom prst="rect">
              <a:avLst/>
            </a:prstGeom>
            <a:scene3d>
              <a:camera prst="isometricTopUp"/>
              <a:lightRig rig="threePt" dir="t"/>
            </a:scene3d>
          </p:spPr>
        </p:pic>
      </p:grpSp>
      <p:grpSp>
        <p:nvGrpSpPr>
          <p:cNvPr id="1456" name="Grup 1455">
            <a:extLst>
              <a:ext uri="{FF2B5EF4-FFF2-40B4-BE49-F238E27FC236}">
                <a16:creationId xmlns:a16="http://schemas.microsoft.com/office/drawing/2014/main" id="{8E8068EE-EBCD-4197-8E49-7EA95EB13C2D}"/>
              </a:ext>
            </a:extLst>
          </p:cNvPr>
          <p:cNvGrpSpPr/>
          <p:nvPr/>
        </p:nvGrpSpPr>
        <p:grpSpPr>
          <a:xfrm>
            <a:off x="948402" y="581019"/>
            <a:ext cx="2727902" cy="1105163"/>
            <a:chOff x="948402" y="581019"/>
            <a:chExt cx="2727902" cy="1105163"/>
          </a:xfrm>
        </p:grpSpPr>
        <p:pic>
          <p:nvPicPr>
            <p:cNvPr id="1414" name="Resim 1413">
              <a:extLst>
                <a:ext uri="{FF2B5EF4-FFF2-40B4-BE49-F238E27FC236}">
                  <a16:creationId xmlns:a16="http://schemas.microsoft.com/office/drawing/2014/main" id="{9C30683C-F7C9-4FD8-9D74-1D9284770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6913" y="616845"/>
              <a:ext cx="1174832" cy="1069337"/>
            </a:xfrm>
            <a:prstGeom prst="rect">
              <a:avLst/>
            </a:prstGeom>
          </p:spPr>
        </p:pic>
        <p:pic>
          <p:nvPicPr>
            <p:cNvPr id="1449" name="Resim 1448">
              <a:extLst>
                <a:ext uri="{FF2B5EF4-FFF2-40B4-BE49-F238E27FC236}">
                  <a16:creationId xmlns:a16="http://schemas.microsoft.com/office/drawing/2014/main" id="{3BD882F7-1CD3-4C7D-8CD2-6F8F20B10FB3}"/>
                </a:ext>
              </a:extLst>
            </p:cNvPr>
            <p:cNvPicPr>
              <a:picLocks noChangeAspect="1"/>
            </p:cNvPicPr>
            <p:nvPr/>
          </p:nvPicPr>
          <p:blipFill rotWithShape="1">
            <a:blip r:embed="rId9">
              <a:extLst>
                <a:ext uri="{28A0092B-C50C-407E-A947-70E740481C1C}">
                  <a14:useLocalDpi xmlns:a14="http://schemas.microsoft.com/office/drawing/2010/main" val="0"/>
                </a:ext>
              </a:extLst>
            </a:blip>
            <a:srcRect r="7640" b="16147"/>
            <a:stretch/>
          </p:blipFill>
          <p:spPr>
            <a:xfrm>
              <a:off x="948402" y="581019"/>
              <a:ext cx="2727902" cy="760792"/>
            </a:xfrm>
            <a:prstGeom prst="rect">
              <a:avLst/>
            </a:prstGeom>
            <a:scene3d>
              <a:camera prst="isometricTopUp"/>
              <a:lightRig rig="threePt" dir="t"/>
            </a:scene3d>
          </p:spPr>
        </p:pic>
      </p:grpSp>
      <p:sp>
        <p:nvSpPr>
          <p:cNvPr id="1450" name="Metin kutusu 1449">
            <a:extLst>
              <a:ext uri="{FF2B5EF4-FFF2-40B4-BE49-F238E27FC236}">
                <a16:creationId xmlns:a16="http://schemas.microsoft.com/office/drawing/2014/main" id="{C2E22E2F-0939-470B-93C7-CD35ABB070E3}"/>
              </a:ext>
            </a:extLst>
          </p:cNvPr>
          <p:cNvSpPr txBox="1"/>
          <p:nvPr/>
        </p:nvSpPr>
        <p:spPr>
          <a:xfrm>
            <a:off x="7305767" y="2645091"/>
            <a:ext cx="1990877" cy="523220"/>
          </a:xfrm>
          <a:prstGeom prst="rect">
            <a:avLst/>
          </a:prstGeom>
          <a:noFill/>
          <a:scene3d>
            <a:camera prst="isometricTopUp"/>
            <a:lightRig rig="threePt" dir="t"/>
          </a:scene3d>
        </p:spPr>
        <p:txBody>
          <a:bodyPr wrap="square">
            <a:spAutoFit/>
          </a:bodyPr>
          <a:lstStyle/>
          <a:p>
            <a:pPr algn="ctr"/>
            <a:r>
              <a:rPr lang="tr-TR" sz="2800" b="1" dirty="0" err="1">
                <a:solidFill>
                  <a:schemeClr val="bg1"/>
                </a:solidFill>
                <a:latin typeface="Bahnschrift SemiLight Condensed" panose="020B0502040204020203" pitchFamily="34" charset="0"/>
              </a:rPr>
              <a:t>Dataset</a:t>
            </a:r>
            <a:endParaRPr lang="tr-TR" sz="2800" b="1" dirty="0">
              <a:solidFill>
                <a:schemeClr val="bg1"/>
              </a:solidFill>
              <a:latin typeface="Bahnschrift SemiLight Condensed" panose="020B0502040204020203" pitchFamily="34" charset="0"/>
            </a:endParaRPr>
          </a:p>
        </p:txBody>
      </p:sp>
      <p:grpSp>
        <p:nvGrpSpPr>
          <p:cNvPr id="1454" name="Grup 1453">
            <a:extLst>
              <a:ext uri="{FF2B5EF4-FFF2-40B4-BE49-F238E27FC236}">
                <a16:creationId xmlns:a16="http://schemas.microsoft.com/office/drawing/2014/main" id="{A0347777-B58F-450B-9C79-177CA46087BA}"/>
              </a:ext>
            </a:extLst>
          </p:cNvPr>
          <p:cNvGrpSpPr/>
          <p:nvPr/>
        </p:nvGrpSpPr>
        <p:grpSpPr>
          <a:xfrm>
            <a:off x="7978966" y="1211528"/>
            <a:ext cx="2673499" cy="1792309"/>
            <a:chOff x="7978966" y="1211528"/>
            <a:chExt cx="2673499" cy="1792309"/>
          </a:xfrm>
        </p:grpSpPr>
        <p:pic>
          <p:nvPicPr>
            <p:cNvPr id="1418" name="Resim 1417" descr="metin, vektör grafikler içeren bir resim&#10;&#10;Açıklama otomatik olarak oluşturuldu">
              <a:extLst>
                <a:ext uri="{FF2B5EF4-FFF2-40B4-BE49-F238E27FC236}">
                  <a16:creationId xmlns:a16="http://schemas.microsoft.com/office/drawing/2014/main" id="{35B83DDC-279E-444D-B47A-3B46EF2898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78966" y="1211528"/>
              <a:ext cx="1189755" cy="1261140"/>
            </a:xfrm>
            <a:prstGeom prst="rect">
              <a:avLst/>
            </a:prstGeom>
          </p:spPr>
        </p:pic>
        <p:sp>
          <p:nvSpPr>
            <p:cNvPr id="1451" name="Metin kutusu 1450">
              <a:extLst>
                <a:ext uri="{FF2B5EF4-FFF2-40B4-BE49-F238E27FC236}">
                  <a16:creationId xmlns:a16="http://schemas.microsoft.com/office/drawing/2014/main" id="{E249C9E0-55C6-4242-A320-AA10ADB56F59}"/>
                </a:ext>
              </a:extLst>
            </p:cNvPr>
            <p:cNvSpPr txBox="1"/>
            <p:nvPr/>
          </p:nvSpPr>
          <p:spPr>
            <a:xfrm>
              <a:off x="8698869" y="1434177"/>
              <a:ext cx="1953596" cy="1569660"/>
            </a:xfrm>
            <a:prstGeom prst="rect">
              <a:avLst/>
            </a:prstGeom>
            <a:noFill/>
            <a:scene3d>
              <a:camera prst="isometricTopUp"/>
              <a:lightRig rig="threePt" dir="t"/>
            </a:scene3d>
          </p:spPr>
          <p:txBody>
            <a:bodyPr wrap="square">
              <a:spAutoFit/>
            </a:bodyPr>
            <a:lstStyle/>
            <a:p>
              <a:pPr algn="ctr"/>
              <a:r>
                <a:rPr lang="tr-TR" sz="2400" b="1" dirty="0">
                  <a:solidFill>
                    <a:srgbClr val="BF4EA1"/>
                  </a:solidFill>
                  <a:latin typeface="Bahnschrift SemiLight Condensed" panose="020B0502040204020203" pitchFamily="34" charset="0"/>
                </a:rPr>
                <a:t>SuDer </a:t>
              </a:r>
            </a:p>
            <a:p>
              <a:pPr algn="ctr"/>
              <a:r>
                <a:rPr lang="tr-TR" sz="2400" b="1" dirty="0">
                  <a:solidFill>
                    <a:srgbClr val="BF4EA1"/>
                  </a:solidFill>
                  <a:latin typeface="Bahnschrift SemiLight Condensed" panose="020B0502040204020203" pitchFamily="34" charset="0"/>
                </a:rPr>
                <a:t>News </a:t>
              </a:r>
              <a:r>
                <a:rPr lang="tr-TR" sz="2400" b="1" dirty="0" err="1">
                  <a:solidFill>
                    <a:srgbClr val="BF4EA1"/>
                  </a:solidFill>
                  <a:latin typeface="Bahnschrift SemiLight Condensed" panose="020B0502040204020203" pitchFamily="34" charset="0"/>
                </a:rPr>
                <a:t>Corpus</a:t>
              </a:r>
              <a:r>
                <a:rPr lang="tr-TR" sz="2400" b="1" dirty="0">
                  <a:solidFill>
                    <a:srgbClr val="BF4EA1"/>
                  </a:solidFill>
                  <a:latin typeface="Bahnschrift SemiLight Condensed" panose="020B0502040204020203" pitchFamily="34" charset="0"/>
                </a:rPr>
                <a:t> News </a:t>
              </a:r>
              <a:r>
                <a:rPr lang="tr-TR" sz="2400" b="1" dirty="0" err="1">
                  <a:solidFill>
                    <a:srgbClr val="BF4EA1"/>
                  </a:solidFill>
                  <a:latin typeface="Bahnschrift SemiLight Condensed" panose="020B0502040204020203" pitchFamily="34" charset="0"/>
                </a:rPr>
                <a:t>and</a:t>
              </a:r>
              <a:r>
                <a:rPr lang="tr-TR" sz="2400" b="1" dirty="0">
                  <a:solidFill>
                    <a:srgbClr val="BF4EA1"/>
                  </a:solidFill>
                  <a:latin typeface="Bahnschrift SemiLight Condensed" panose="020B0502040204020203" pitchFamily="34" charset="0"/>
                </a:rPr>
                <a:t> </a:t>
              </a:r>
              <a:r>
                <a:rPr lang="tr-TR" sz="2400" b="1" dirty="0" err="1">
                  <a:solidFill>
                    <a:srgbClr val="BF4EA1"/>
                  </a:solidFill>
                  <a:latin typeface="Bahnschrift SemiLight Condensed" panose="020B0502040204020203" pitchFamily="34" charset="0"/>
                </a:rPr>
                <a:t>Headline</a:t>
              </a:r>
              <a:endParaRPr lang="tr-TR" sz="2400" b="1" dirty="0">
                <a:solidFill>
                  <a:srgbClr val="BF4EA1"/>
                </a:solidFill>
                <a:latin typeface="Bahnschrift SemiLight Condensed" panose="020B0502040204020203" pitchFamily="34" charset="0"/>
              </a:endParaRPr>
            </a:p>
          </p:txBody>
        </p:sp>
      </p:grpSp>
      <p:grpSp>
        <p:nvGrpSpPr>
          <p:cNvPr id="1453" name="Grup 1452">
            <a:extLst>
              <a:ext uri="{FF2B5EF4-FFF2-40B4-BE49-F238E27FC236}">
                <a16:creationId xmlns:a16="http://schemas.microsoft.com/office/drawing/2014/main" id="{20F4ECBF-033D-43F4-B5D2-7733FA42E64F}"/>
              </a:ext>
            </a:extLst>
          </p:cNvPr>
          <p:cNvGrpSpPr/>
          <p:nvPr/>
        </p:nvGrpSpPr>
        <p:grpSpPr>
          <a:xfrm>
            <a:off x="5933503" y="1323926"/>
            <a:ext cx="2066486" cy="1069338"/>
            <a:chOff x="5933503" y="1323926"/>
            <a:chExt cx="2066486" cy="1069338"/>
          </a:xfrm>
        </p:grpSpPr>
        <p:pic>
          <p:nvPicPr>
            <p:cNvPr id="1416" name="Resim 1415" descr="metin, oda, sahne, kumarhane içeren bir resim&#10;&#10;Açıklama otomatik olarak oluşturuldu">
              <a:extLst>
                <a:ext uri="{FF2B5EF4-FFF2-40B4-BE49-F238E27FC236}">
                  <a16:creationId xmlns:a16="http://schemas.microsoft.com/office/drawing/2014/main" id="{339662B1-D908-49AD-A771-BFDD685EC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17912" y="1323926"/>
              <a:ext cx="1038343" cy="1069338"/>
            </a:xfrm>
            <a:prstGeom prst="rect">
              <a:avLst/>
            </a:prstGeom>
          </p:spPr>
        </p:pic>
        <p:sp>
          <p:nvSpPr>
            <p:cNvPr id="1452" name="Metin kutusu 1451">
              <a:extLst>
                <a:ext uri="{FF2B5EF4-FFF2-40B4-BE49-F238E27FC236}">
                  <a16:creationId xmlns:a16="http://schemas.microsoft.com/office/drawing/2014/main" id="{4AC46F2F-8492-4F88-BAD9-11BDE7480FCE}"/>
                </a:ext>
              </a:extLst>
            </p:cNvPr>
            <p:cNvSpPr txBox="1"/>
            <p:nvPr/>
          </p:nvSpPr>
          <p:spPr>
            <a:xfrm>
              <a:off x="5933503" y="1906084"/>
              <a:ext cx="2066486" cy="461665"/>
            </a:xfrm>
            <a:prstGeom prst="rect">
              <a:avLst/>
            </a:prstGeom>
            <a:noFill/>
            <a:scene3d>
              <a:camera prst="isometricLeftDown"/>
              <a:lightRig rig="threePt" dir="t"/>
            </a:scene3d>
          </p:spPr>
          <p:txBody>
            <a:bodyPr wrap="square">
              <a:spAutoFit/>
            </a:bodyPr>
            <a:lstStyle/>
            <a:p>
              <a:pPr algn="ctr"/>
              <a:r>
                <a:rPr lang="tr-TR" sz="2400" b="1" dirty="0" err="1">
                  <a:solidFill>
                    <a:srgbClr val="F28AB3"/>
                  </a:solidFill>
                  <a:latin typeface="Bahnschrift SemiLight Condensed" panose="020B0502040204020203" pitchFamily="34" charset="0"/>
                </a:rPr>
                <a:t>Pre-Processes</a:t>
              </a:r>
              <a:endParaRPr lang="tr-TR" sz="2400" b="1" dirty="0">
                <a:solidFill>
                  <a:srgbClr val="F28AB3"/>
                </a:solidFill>
                <a:latin typeface="Bahnschrift SemiLight Condensed" panose="020B0502040204020203" pitchFamily="34" charset="0"/>
              </a:endParaRPr>
            </a:p>
          </p:txBody>
        </p:sp>
      </p:grpSp>
      <p:grpSp>
        <p:nvGrpSpPr>
          <p:cNvPr id="1481" name="Grup 1480">
            <a:extLst>
              <a:ext uri="{FF2B5EF4-FFF2-40B4-BE49-F238E27FC236}">
                <a16:creationId xmlns:a16="http://schemas.microsoft.com/office/drawing/2014/main" id="{17A29526-2EA8-436B-A937-87FA36D2ACDE}"/>
              </a:ext>
            </a:extLst>
          </p:cNvPr>
          <p:cNvGrpSpPr/>
          <p:nvPr/>
        </p:nvGrpSpPr>
        <p:grpSpPr>
          <a:xfrm>
            <a:off x="84956" y="4883508"/>
            <a:ext cx="3508988" cy="2082561"/>
            <a:chOff x="84956" y="4883508"/>
            <a:chExt cx="3508988" cy="2082561"/>
          </a:xfrm>
        </p:grpSpPr>
        <p:grpSp>
          <p:nvGrpSpPr>
            <p:cNvPr id="1459" name="Grup 1458">
              <a:extLst>
                <a:ext uri="{FF2B5EF4-FFF2-40B4-BE49-F238E27FC236}">
                  <a16:creationId xmlns:a16="http://schemas.microsoft.com/office/drawing/2014/main" id="{AA03924E-F51C-4919-8989-146CB8F89946}"/>
                </a:ext>
              </a:extLst>
            </p:cNvPr>
            <p:cNvGrpSpPr/>
            <p:nvPr/>
          </p:nvGrpSpPr>
          <p:grpSpPr>
            <a:xfrm>
              <a:off x="84956" y="4883508"/>
              <a:ext cx="2648781" cy="1230107"/>
              <a:chOff x="136926" y="4681190"/>
              <a:chExt cx="2539058" cy="1179152"/>
            </a:xfrm>
          </p:grpSpPr>
          <p:pic>
            <p:nvPicPr>
              <p:cNvPr id="1431" name="Resim 1430">
                <a:extLst>
                  <a:ext uri="{FF2B5EF4-FFF2-40B4-BE49-F238E27FC236}">
                    <a16:creationId xmlns:a16="http://schemas.microsoft.com/office/drawing/2014/main" id="{9920F59F-1FB4-4CD0-89F9-8B54CFEC3461}"/>
                  </a:ext>
                </a:extLst>
              </p:cNvPr>
              <p:cNvPicPr>
                <a:picLocks noChangeAspect="1"/>
              </p:cNvPicPr>
              <p:nvPr/>
            </p:nvPicPr>
            <p:blipFill rotWithShape="1">
              <a:blip r:embed="rId12">
                <a:extLst>
                  <a:ext uri="{28A0092B-C50C-407E-A947-70E740481C1C}">
                    <a14:useLocalDpi xmlns:a14="http://schemas.microsoft.com/office/drawing/2010/main" val="0"/>
                  </a:ext>
                </a:extLst>
              </a:blip>
              <a:srcRect t="25283" b="25158"/>
              <a:stretch/>
            </p:blipFill>
            <p:spPr>
              <a:xfrm>
                <a:off x="373559" y="4681190"/>
                <a:ext cx="2302425" cy="1141072"/>
              </a:xfrm>
              <a:prstGeom prst="rect">
                <a:avLst/>
              </a:prstGeom>
              <a:scene3d>
                <a:camera prst="isometricBottomDown"/>
                <a:lightRig rig="threePt" dir="t"/>
              </a:scene3d>
            </p:spPr>
          </p:pic>
          <p:sp>
            <p:nvSpPr>
              <p:cNvPr id="1458" name="Metin kutusu 1457">
                <a:extLst>
                  <a:ext uri="{FF2B5EF4-FFF2-40B4-BE49-F238E27FC236}">
                    <a16:creationId xmlns:a16="http://schemas.microsoft.com/office/drawing/2014/main" id="{017B04EA-C1AC-4B69-B284-05FD7D4208C4}"/>
                  </a:ext>
                </a:extLst>
              </p:cNvPr>
              <p:cNvSpPr txBox="1"/>
              <p:nvPr/>
            </p:nvSpPr>
            <p:spPr>
              <a:xfrm>
                <a:off x="136926" y="5358796"/>
                <a:ext cx="1990877" cy="501546"/>
              </a:xfrm>
              <a:prstGeom prst="rect">
                <a:avLst/>
              </a:prstGeom>
              <a:noFill/>
              <a:scene3d>
                <a:camera prst="isometricBottomDown"/>
                <a:lightRig rig="threePt" dir="t"/>
              </a:scene3d>
            </p:spPr>
            <p:txBody>
              <a:bodyPr wrap="square">
                <a:spAutoFit/>
              </a:bodyPr>
              <a:lstStyle/>
              <a:p>
                <a:pPr algn="ctr"/>
                <a:r>
                  <a:rPr lang="tr-TR" sz="2800" dirty="0">
                    <a:solidFill>
                      <a:schemeClr val="bg1"/>
                    </a:solidFill>
                    <a:latin typeface="Bahnschrift SemiLight Condensed" panose="020B0502040204020203" pitchFamily="34" charset="0"/>
                  </a:rPr>
                  <a:t>Google </a:t>
                </a:r>
                <a:r>
                  <a:rPr lang="tr-TR" sz="2800" dirty="0">
                    <a:solidFill>
                      <a:srgbClr val="FCB713"/>
                    </a:solidFill>
                    <a:latin typeface="Bahnschrift SemiLight Condensed" panose="020B0502040204020203" pitchFamily="34" charset="0"/>
                  </a:rPr>
                  <a:t>Colab</a:t>
                </a:r>
              </a:p>
            </p:txBody>
          </p:sp>
        </p:grpSp>
        <p:pic>
          <p:nvPicPr>
            <p:cNvPr id="1420" name="Resim 1419" descr="metin içeren bir resim&#10;&#10;Açıklama otomatik olarak oluşturuldu">
              <a:extLst>
                <a:ext uri="{FF2B5EF4-FFF2-40B4-BE49-F238E27FC236}">
                  <a16:creationId xmlns:a16="http://schemas.microsoft.com/office/drawing/2014/main" id="{C8C7ABA6-F306-443C-AD71-612574A0B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47504" y="5072486"/>
              <a:ext cx="1846440" cy="1893583"/>
            </a:xfrm>
            <a:prstGeom prst="rect">
              <a:avLst/>
            </a:prstGeom>
          </p:spPr>
        </p:pic>
      </p:grpSp>
      <p:sp>
        <p:nvSpPr>
          <p:cNvPr id="1460" name="Metin kutusu 1459">
            <a:extLst>
              <a:ext uri="{FF2B5EF4-FFF2-40B4-BE49-F238E27FC236}">
                <a16:creationId xmlns:a16="http://schemas.microsoft.com/office/drawing/2014/main" id="{1937B024-3F0D-41F9-83A1-09B287AEFBF0}"/>
              </a:ext>
            </a:extLst>
          </p:cNvPr>
          <p:cNvSpPr txBox="1"/>
          <p:nvPr/>
        </p:nvSpPr>
        <p:spPr>
          <a:xfrm>
            <a:off x="2965230" y="3829549"/>
            <a:ext cx="2492601" cy="954107"/>
          </a:xfrm>
          <a:prstGeom prst="rect">
            <a:avLst/>
          </a:prstGeom>
          <a:noFill/>
          <a:scene3d>
            <a:camera prst="isometricTopUp"/>
            <a:lightRig rig="threePt" dir="t"/>
          </a:scene3d>
        </p:spPr>
        <p:txBody>
          <a:bodyPr wrap="square">
            <a:spAutoFit/>
          </a:bodyPr>
          <a:lstStyle/>
          <a:p>
            <a:pPr algn="ctr"/>
            <a:r>
              <a:rPr lang="tr-TR" sz="2800" b="1" dirty="0">
                <a:solidFill>
                  <a:schemeClr val="bg1"/>
                </a:solidFill>
                <a:latin typeface="Bahnschrift SemiLight Condensed" panose="020B0502040204020203" pitchFamily="34" charset="0"/>
              </a:rPr>
              <a:t>Development </a:t>
            </a:r>
            <a:r>
              <a:rPr lang="tr-TR" sz="2800" b="1" dirty="0" err="1">
                <a:solidFill>
                  <a:schemeClr val="bg1"/>
                </a:solidFill>
                <a:latin typeface="Bahnschrift SemiLight Condensed" panose="020B0502040204020203" pitchFamily="34" charset="0"/>
              </a:rPr>
              <a:t>Environmenties</a:t>
            </a:r>
            <a:endParaRPr lang="tr-TR" sz="2800" b="1" dirty="0">
              <a:solidFill>
                <a:schemeClr val="bg1"/>
              </a:solidFill>
              <a:latin typeface="Bahnschrift SemiLight Condensed" panose="020B0502040204020203" pitchFamily="34" charset="0"/>
            </a:endParaRPr>
          </a:p>
        </p:txBody>
      </p:sp>
      <p:sp>
        <p:nvSpPr>
          <p:cNvPr id="1461" name="Metin kutusu 1460">
            <a:extLst>
              <a:ext uri="{FF2B5EF4-FFF2-40B4-BE49-F238E27FC236}">
                <a16:creationId xmlns:a16="http://schemas.microsoft.com/office/drawing/2014/main" id="{41997CE9-3F70-4458-9C0C-796DB7875976}"/>
              </a:ext>
            </a:extLst>
          </p:cNvPr>
          <p:cNvSpPr txBox="1"/>
          <p:nvPr/>
        </p:nvSpPr>
        <p:spPr>
          <a:xfrm>
            <a:off x="3955620" y="2510876"/>
            <a:ext cx="1638242" cy="707886"/>
          </a:xfrm>
          <a:prstGeom prst="rect">
            <a:avLst/>
          </a:prstGeom>
          <a:noFill/>
          <a:scene3d>
            <a:camera prst="isometricBottomDown"/>
            <a:lightRig rig="threePt" dir="t"/>
          </a:scene3d>
        </p:spPr>
        <p:txBody>
          <a:bodyPr wrap="square">
            <a:spAutoFit/>
          </a:bodyPr>
          <a:lstStyle/>
          <a:p>
            <a:pPr algn="ctr"/>
            <a:r>
              <a:rPr lang="tr-TR" sz="2000" b="1" dirty="0" err="1">
                <a:solidFill>
                  <a:schemeClr val="bg1"/>
                </a:solidFill>
                <a:latin typeface="Bahnschrift SemiLight Condensed" panose="020B0502040204020203" pitchFamily="34" charset="0"/>
              </a:rPr>
              <a:t>Frameworks</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Used</a:t>
            </a:r>
            <a:endParaRPr lang="tr-TR" sz="2000" b="1" dirty="0">
              <a:solidFill>
                <a:schemeClr val="bg1"/>
              </a:solidFill>
              <a:latin typeface="Bahnschrift SemiLight Condensed" panose="020B0502040204020203" pitchFamily="34" charset="0"/>
            </a:endParaRPr>
          </a:p>
        </p:txBody>
      </p:sp>
      <p:grpSp>
        <p:nvGrpSpPr>
          <p:cNvPr id="1480" name="Grup 1479">
            <a:extLst>
              <a:ext uri="{FF2B5EF4-FFF2-40B4-BE49-F238E27FC236}">
                <a16:creationId xmlns:a16="http://schemas.microsoft.com/office/drawing/2014/main" id="{6B3D1BBF-22DC-4096-B145-AA3E32E3C365}"/>
              </a:ext>
            </a:extLst>
          </p:cNvPr>
          <p:cNvGrpSpPr/>
          <p:nvPr/>
        </p:nvGrpSpPr>
        <p:grpSpPr>
          <a:xfrm>
            <a:off x="1539534" y="3789525"/>
            <a:ext cx="2492601" cy="1042524"/>
            <a:chOff x="1539534" y="3789525"/>
            <a:chExt cx="2492601" cy="1042524"/>
          </a:xfrm>
        </p:grpSpPr>
        <p:pic>
          <p:nvPicPr>
            <p:cNvPr id="1429" name="Grafik 1428">
              <a:extLst>
                <a:ext uri="{FF2B5EF4-FFF2-40B4-BE49-F238E27FC236}">
                  <a16:creationId xmlns:a16="http://schemas.microsoft.com/office/drawing/2014/main" id="{8A073222-1E26-4178-A172-EF6F48624C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98607" y="4229957"/>
              <a:ext cx="901034" cy="602092"/>
            </a:xfrm>
            <a:prstGeom prst="rect">
              <a:avLst/>
            </a:prstGeom>
          </p:spPr>
        </p:pic>
        <p:sp>
          <p:nvSpPr>
            <p:cNvPr id="1464" name="Metin kutusu 1463">
              <a:extLst>
                <a:ext uri="{FF2B5EF4-FFF2-40B4-BE49-F238E27FC236}">
                  <a16:creationId xmlns:a16="http://schemas.microsoft.com/office/drawing/2014/main" id="{08381060-B1BD-48E2-B2BA-3BD462C8E94A}"/>
                </a:ext>
              </a:extLst>
            </p:cNvPr>
            <p:cNvSpPr txBox="1"/>
            <p:nvPr/>
          </p:nvSpPr>
          <p:spPr>
            <a:xfrm>
              <a:off x="1539534" y="3789525"/>
              <a:ext cx="2492601" cy="523220"/>
            </a:xfrm>
            <a:prstGeom prst="rect">
              <a:avLst/>
            </a:prstGeom>
            <a:noFill/>
            <a:scene3d>
              <a:camera prst="isometricRightUp"/>
              <a:lightRig rig="threePt" dir="t"/>
            </a:scene3d>
          </p:spPr>
          <p:txBody>
            <a:bodyPr wrap="square">
              <a:spAutoFit/>
            </a:bodyPr>
            <a:lstStyle/>
            <a:p>
              <a:pPr algn="ctr"/>
              <a:r>
                <a:rPr lang="tr-TR" sz="2800" b="1" dirty="0">
                  <a:solidFill>
                    <a:srgbClr val="92D050"/>
                  </a:solidFill>
                  <a:latin typeface="Bahnschrift SemiLight Condensed" panose="020B0502040204020203" pitchFamily="34" charset="0"/>
                </a:rPr>
                <a:t>NVIDIA</a:t>
              </a:r>
              <a:r>
                <a:rPr lang="tr-TR" sz="2800" b="1" dirty="0">
                  <a:solidFill>
                    <a:schemeClr val="bg1"/>
                  </a:solidFill>
                  <a:latin typeface="Bahnschrift SemiLight Condensed" panose="020B0502040204020203" pitchFamily="34" charset="0"/>
                </a:rPr>
                <a:t> Tesla P100</a:t>
              </a:r>
            </a:p>
          </p:txBody>
        </p:sp>
      </p:grpSp>
      <p:sp>
        <p:nvSpPr>
          <p:cNvPr id="1465" name="Metin kutusu 1464">
            <a:extLst>
              <a:ext uri="{FF2B5EF4-FFF2-40B4-BE49-F238E27FC236}">
                <a16:creationId xmlns:a16="http://schemas.microsoft.com/office/drawing/2014/main" id="{AC881788-6207-4DAB-9D41-7480E894B3CA}"/>
              </a:ext>
            </a:extLst>
          </p:cNvPr>
          <p:cNvSpPr txBox="1"/>
          <p:nvPr/>
        </p:nvSpPr>
        <p:spPr>
          <a:xfrm>
            <a:off x="7187981" y="4154788"/>
            <a:ext cx="2492601" cy="523220"/>
          </a:xfrm>
          <a:prstGeom prst="rect">
            <a:avLst/>
          </a:prstGeom>
          <a:noFill/>
          <a:scene3d>
            <a:camera prst="isometricBottomDown"/>
            <a:lightRig rig="threePt" dir="t"/>
          </a:scene3d>
        </p:spPr>
        <p:txBody>
          <a:bodyPr wrap="square">
            <a:spAutoFit/>
          </a:bodyPr>
          <a:lstStyle/>
          <a:p>
            <a:pPr algn="ctr"/>
            <a:r>
              <a:rPr lang="tr-TR" sz="2800" b="1" dirty="0">
                <a:solidFill>
                  <a:schemeClr val="bg1"/>
                </a:solidFill>
                <a:latin typeface="Bahnschrift SemiLight Condensed" panose="020B0502040204020203" pitchFamily="34" charset="0"/>
              </a:rPr>
              <a:t>Solution </a:t>
            </a:r>
            <a:r>
              <a:rPr lang="tr-TR" sz="2800" b="1" dirty="0" err="1">
                <a:solidFill>
                  <a:schemeClr val="bg1"/>
                </a:solidFill>
                <a:latin typeface="Bahnschrift SemiLight Condensed" panose="020B0502040204020203" pitchFamily="34" charset="0"/>
              </a:rPr>
              <a:t>Methods</a:t>
            </a:r>
            <a:endParaRPr lang="tr-TR" sz="2800" b="1" dirty="0">
              <a:solidFill>
                <a:schemeClr val="bg1"/>
              </a:solidFill>
              <a:latin typeface="Bahnschrift SemiLight Condensed" panose="020B0502040204020203" pitchFamily="34" charset="0"/>
            </a:endParaRPr>
          </a:p>
        </p:txBody>
      </p:sp>
      <p:grpSp>
        <p:nvGrpSpPr>
          <p:cNvPr id="1478" name="Grup 1477">
            <a:extLst>
              <a:ext uri="{FF2B5EF4-FFF2-40B4-BE49-F238E27FC236}">
                <a16:creationId xmlns:a16="http://schemas.microsoft.com/office/drawing/2014/main" id="{7D55B966-EE9C-4CC5-A524-5F6C15637DDD}"/>
              </a:ext>
            </a:extLst>
          </p:cNvPr>
          <p:cNvGrpSpPr/>
          <p:nvPr/>
        </p:nvGrpSpPr>
        <p:grpSpPr>
          <a:xfrm>
            <a:off x="8573843" y="4100906"/>
            <a:ext cx="2690443" cy="2578808"/>
            <a:chOff x="8573843" y="4100906"/>
            <a:chExt cx="2690443" cy="2578808"/>
          </a:xfrm>
        </p:grpSpPr>
        <p:pic>
          <p:nvPicPr>
            <p:cNvPr id="1426" name="Resim 1425">
              <a:extLst>
                <a:ext uri="{FF2B5EF4-FFF2-40B4-BE49-F238E27FC236}">
                  <a16:creationId xmlns:a16="http://schemas.microsoft.com/office/drawing/2014/main" id="{CB147756-13F0-4754-878D-234A0848285A}"/>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431581" y="4100906"/>
              <a:ext cx="1832705" cy="2140249"/>
            </a:xfrm>
            <a:prstGeom prst="rect">
              <a:avLst/>
            </a:prstGeom>
          </p:spPr>
        </p:pic>
        <p:sp>
          <p:nvSpPr>
            <p:cNvPr id="1466" name="Metin kutusu 1465">
              <a:extLst>
                <a:ext uri="{FF2B5EF4-FFF2-40B4-BE49-F238E27FC236}">
                  <a16:creationId xmlns:a16="http://schemas.microsoft.com/office/drawing/2014/main" id="{FC9AF59F-8546-4B79-AB06-45F6F3002673}"/>
                </a:ext>
              </a:extLst>
            </p:cNvPr>
            <p:cNvSpPr txBox="1"/>
            <p:nvPr/>
          </p:nvSpPr>
          <p:spPr>
            <a:xfrm>
              <a:off x="8573843" y="5725607"/>
              <a:ext cx="2492601" cy="954107"/>
            </a:xfrm>
            <a:prstGeom prst="rect">
              <a:avLst/>
            </a:prstGeom>
            <a:noFill/>
            <a:scene3d>
              <a:camera prst="isometricBottomDown"/>
              <a:lightRig rig="threePt" dir="t"/>
            </a:scene3d>
          </p:spPr>
          <p:txBody>
            <a:bodyPr wrap="square">
              <a:spAutoFit/>
            </a:bodyPr>
            <a:lstStyle/>
            <a:p>
              <a:pPr algn="ctr"/>
              <a:r>
                <a:rPr lang="tr-TR" sz="2800" b="1" dirty="0" err="1">
                  <a:solidFill>
                    <a:srgbClr val="05D7FA"/>
                  </a:solidFill>
                  <a:latin typeface="Bahnschrift SemiLight Condensed" panose="020B0502040204020203" pitchFamily="34" charset="0"/>
                </a:rPr>
                <a:t>Text</a:t>
              </a:r>
              <a:r>
                <a:rPr lang="tr-TR" sz="2800" b="1" dirty="0">
                  <a:solidFill>
                    <a:srgbClr val="05D7FA"/>
                  </a:solidFill>
                  <a:latin typeface="Bahnschrift SemiLight Condensed" panose="020B0502040204020203" pitchFamily="34" charset="0"/>
                </a:rPr>
                <a:t> </a:t>
              </a:r>
              <a:r>
                <a:rPr lang="tr-TR" sz="2800" b="1" dirty="0" err="1">
                  <a:solidFill>
                    <a:srgbClr val="05D7FA"/>
                  </a:solidFill>
                  <a:latin typeface="Bahnschrift SemiLight Condensed" panose="020B0502040204020203" pitchFamily="34" charset="0"/>
                </a:rPr>
                <a:t>Summarization</a:t>
              </a:r>
              <a:endParaRPr lang="tr-TR" sz="2800" b="1" dirty="0">
                <a:solidFill>
                  <a:srgbClr val="05D7FA"/>
                </a:solidFill>
                <a:latin typeface="Bahnschrift SemiLight Condensed" panose="020B0502040204020203" pitchFamily="34" charset="0"/>
              </a:endParaRPr>
            </a:p>
          </p:txBody>
        </p:sp>
      </p:grpSp>
      <p:sp>
        <p:nvSpPr>
          <p:cNvPr id="1469" name="Metin kutusu 1468">
            <a:extLst>
              <a:ext uri="{FF2B5EF4-FFF2-40B4-BE49-F238E27FC236}">
                <a16:creationId xmlns:a16="http://schemas.microsoft.com/office/drawing/2014/main" id="{9D6808A7-6F51-4D94-BAA5-2542CB1A8497}"/>
              </a:ext>
            </a:extLst>
          </p:cNvPr>
          <p:cNvSpPr txBox="1"/>
          <p:nvPr/>
        </p:nvSpPr>
        <p:spPr>
          <a:xfrm>
            <a:off x="9797741" y="3923955"/>
            <a:ext cx="2193229" cy="461665"/>
          </a:xfrm>
          <a:prstGeom prst="rect">
            <a:avLst/>
          </a:prstGeom>
          <a:noFill/>
          <a:scene3d>
            <a:camera prst="isometricBottomDown"/>
            <a:lightRig rig="threePt" dir="t"/>
          </a:scene3d>
        </p:spPr>
        <p:txBody>
          <a:bodyPr wrap="none" rtlCol="0">
            <a:spAutoFit/>
          </a:bodyPr>
          <a:lstStyle/>
          <a:p>
            <a:pPr algn="ctr"/>
            <a:r>
              <a:rPr lang="tr-TR" sz="2400" b="1" dirty="0" err="1">
                <a:solidFill>
                  <a:srgbClr val="0097A7"/>
                </a:solidFill>
                <a:latin typeface="Antonio" panose="02000303000000000000" pitchFamily="2" charset="-94"/>
              </a:rPr>
              <a:t>Single</a:t>
            </a:r>
            <a:r>
              <a:rPr lang="tr-TR" sz="2400" b="1" dirty="0">
                <a:solidFill>
                  <a:srgbClr val="0097A7"/>
                </a:solidFill>
                <a:latin typeface="Antonio" panose="02000303000000000000" pitchFamily="2" charset="-94"/>
              </a:rPr>
              <a:t> Document</a:t>
            </a:r>
          </a:p>
        </p:txBody>
      </p:sp>
      <p:sp>
        <p:nvSpPr>
          <p:cNvPr id="1470" name="Metin kutusu 1469">
            <a:extLst>
              <a:ext uri="{FF2B5EF4-FFF2-40B4-BE49-F238E27FC236}">
                <a16:creationId xmlns:a16="http://schemas.microsoft.com/office/drawing/2014/main" id="{58D3B6EC-284B-44EF-9F97-2EADF04EFA4B}"/>
              </a:ext>
            </a:extLst>
          </p:cNvPr>
          <p:cNvSpPr txBox="1"/>
          <p:nvPr/>
        </p:nvSpPr>
        <p:spPr>
          <a:xfrm>
            <a:off x="10611467" y="3188197"/>
            <a:ext cx="1196161" cy="461665"/>
          </a:xfrm>
          <a:prstGeom prst="rect">
            <a:avLst/>
          </a:prstGeom>
          <a:noFill/>
          <a:scene3d>
            <a:camera prst="isometricBottomDown"/>
            <a:lightRig rig="threePt" dir="t"/>
          </a:scene3d>
        </p:spPr>
        <p:txBody>
          <a:bodyPr wrap="none" rtlCol="0">
            <a:spAutoFit/>
          </a:bodyPr>
          <a:lstStyle/>
          <a:p>
            <a:pPr algn="ctr"/>
            <a:r>
              <a:rPr lang="tr-TR" sz="2400" b="1" dirty="0" err="1">
                <a:solidFill>
                  <a:srgbClr val="757D2C"/>
                </a:solidFill>
                <a:latin typeface="Antonio" panose="02000303000000000000" pitchFamily="2" charset="-94"/>
              </a:rPr>
              <a:t>Abstract</a:t>
            </a:r>
            <a:endParaRPr lang="tr-TR" sz="2400" b="1" dirty="0">
              <a:solidFill>
                <a:srgbClr val="757D2C"/>
              </a:solidFill>
              <a:latin typeface="Antonio" panose="02000303000000000000" pitchFamily="2" charset="-94"/>
            </a:endParaRPr>
          </a:p>
        </p:txBody>
      </p:sp>
      <p:sp>
        <p:nvSpPr>
          <p:cNvPr id="1471" name="Metin kutusu 1470">
            <a:extLst>
              <a:ext uri="{FF2B5EF4-FFF2-40B4-BE49-F238E27FC236}">
                <a16:creationId xmlns:a16="http://schemas.microsoft.com/office/drawing/2014/main" id="{73EF3218-38B5-4FC3-9749-807143CA0886}"/>
              </a:ext>
            </a:extLst>
          </p:cNvPr>
          <p:cNvSpPr txBox="1"/>
          <p:nvPr/>
        </p:nvSpPr>
        <p:spPr>
          <a:xfrm>
            <a:off x="10339555" y="3441260"/>
            <a:ext cx="1109599" cy="461665"/>
          </a:xfrm>
          <a:prstGeom prst="rect">
            <a:avLst/>
          </a:prstGeom>
          <a:noFill/>
          <a:scene3d>
            <a:camera prst="isometricBottomDown"/>
            <a:lightRig rig="threePt" dir="t"/>
          </a:scene3d>
        </p:spPr>
        <p:txBody>
          <a:bodyPr wrap="none" rtlCol="0">
            <a:spAutoFit/>
          </a:bodyPr>
          <a:lstStyle/>
          <a:p>
            <a:pPr algn="ctr"/>
            <a:r>
              <a:rPr lang="tr-TR" sz="2400" b="1" dirty="0">
                <a:solidFill>
                  <a:srgbClr val="FBC02D"/>
                </a:solidFill>
                <a:latin typeface="Antonio" panose="02000303000000000000" pitchFamily="2" charset="-94"/>
              </a:rPr>
              <a:t>General</a:t>
            </a:r>
          </a:p>
        </p:txBody>
      </p:sp>
      <p:sp>
        <p:nvSpPr>
          <p:cNvPr id="1476" name="Metin kutusu 1475">
            <a:extLst>
              <a:ext uri="{FF2B5EF4-FFF2-40B4-BE49-F238E27FC236}">
                <a16:creationId xmlns:a16="http://schemas.microsoft.com/office/drawing/2014/main" id="{4F2244C8-67F5-4D76-89B5-63A39FE674EC}"/>
              </a:ext>
            </a:extLst>
          </p:cNvPr>
          <p:cNvSpPr txBox="1"/>
          <p:nvPr/>
        </p:nvSpPr>
        <p:spPr>
          <a:xfrm>
            <a:off x="7128338" y="4844285"/>
            <a:ext cx="1832704" cy="400110"/>
          </a:xfrm>
          <a:prstGeom prst="rect">
            <a:avLst/>
          </a:prstGeom>
          <a:noFill/>
          <a:scene3d>
            <a:camera prst="isometricTopUp"/>
            <a:lightRig rig="threePt" dir="t"/>
          </a:scene3d>
        </p:spPr>
        <p:txBody>
          <a:bodyPr wrap="square">
            <a:spAutoFit/>
          </a:bodyPr>
          <a:lstStyle/>
          <a:p>
            <a:pPr algn="ctr"/>
            <a:r>
              <a:rPr lang="tr-TR" sz="2000" b="1" dirty="0">
                <a:solidFill>
                  <a:schemeClr val="bg1"/>
                </a:solidFill>
                <a:latin typeface="Bahnschrift SemiLight Condensed" panose="020B0502040204020203" pitchFamily="34" charset="0"/>
              </a:rPr>
              <a:t>Deep Learning</a:t>
            </a:r>
          </a:p>
        </p:txBody>
      </p:sp>
      <p:grpSp>
        <p:nvGrpSpPr>
          <p:cNvPr id="1479" name="Grup 1478">
            <a:extLst>
              <a:ext uri="{FF2B5EF4-FFF2-40B4-BE49-F238E27FC236}">
                <a16:creationId xmlns:a16="http://schemas.microsoft.com/office/drawing/2014/main" id="{50E16A21-4FAF-45DA-9E14-A36A17E60AE1}"/>
              </a:ext>
            </a:extLst>
          </p:cNvPr>
          <p:cNvGrpSpPr/>
          <p:nvPr/>
        </p:nvGrpSpPr>
        <p:grpSpPr>
          <a:xfrm>
            <a:off x="4933345" y="4554174"/>
            <a:ext cx="2828280" cy="1938290"/>
            <a:chOff x="4933345" y="4554174"/>
            <a:chExt cx="2828280" cy="1938290"/>
          </a:xfrm>
        </p:grpSpPr>
        <p:pic>
          <p:nvPicPr>
            <p:cNvPr id="1428" name="Resim 1427" descr="metin içeren bir resim&#10;&#10;Açıklama otomatik olarak oluşturuldu">
              <a:extLst>
                <a:ext uri="{FF2B5EF4-FFF2-40B4-BE49-F238E27FC236}">
                  <a16:creationId xmlns:a16="http://schemas.microsoft.com/office/drawing/2014/main" id="{8DC25BCE-1E7F-4543-8D1E-03D2C6AF06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96000" y="4554174"/>
              <a:ext cx="1665625" cy="1938290"/>
            </a:xfrm>
            <a:prstGeom prst="rect">
              <a:avLst/>
            </a:prstGeom>
          </p:spPr>
        </p:pic>
        <p:sp>
          <p:nvSpPr>
            <p:cNvPr id="1477" name="Metin kutusu 1476">
              <a:extLst>
                <a:ext uri="{FF2B5EF4-FFF2-40B4-BE49-F238E27FC236}">
                  <a16:creationId xmlns:a16="http://schemas.microsoft.com/office/drawing/2014/main" id="{6CA34618-D999-434E-AF3B-88A23F12F0BD}"/>
                </a:ext>
              </a:extLst>
            </p:cNvPr>
            <p:cNvSpPr txBox="1"/>
            <p:nvPr/>
          </p:nvSpPr>
          <p:spPr>
            <a:xfrm>
              <a:off x="4933345" y="5678617"/>
              <a:ext cx="2241637" cy="584775"/>
            </a:xfrm>
            <a:prstGeom prst="rect">
              <a:avLst/>
            </a:prstGeom>
            <a:noFill/>
            <a:scene3d>
              <a:camera prst="isometricLeftDown"/>
              <a:lightRig rig="threePt" dir="t"/>
            </a:scene3d>
          </p:spPr>
          <p:txBody>
            <a:bodyPr wrap="square">
              <a:spAutoFit/>
            </a:bodyPr>
            <a:lstStyle/>
            <a:p>
              <a:pPr algn="ctr"/>
              <a:r>
                <a:rPr lang="tr-TR" sz="3200" b="1" dirty="0" err="1">
                  <a:solidFill>
                    <a:srgbClr val="05D7FA"/>
                  </a:solidFill>
                  <a:latin typeface="Bahnschrift SemiLight Condensed" panose="020B0502040204020203" pitchFamily="34" charset="0"/>
                </a:rPr>
                <a:t>Transformers</a:t>
              </a:r>
              <a:endParaRPr lang="tr-TR" sz="3200" b="1" dirty="0">
                <a:solidFill>
                  <a:srgbClr val="05D7FA"/>
                </a:solidFill>
                <a:latin typeface="Bahnschrift SemiLight Condensed" panose="020B0502040204020203" pitchFamily="34" charset="0"/>
              </a:endParaRPr>
            </a:p>
          </p:txBody>
        </p:sp>
      </p:grpSp>
      <p:sp>
        <p:nvSpPr>
          <p:cNvPr id="48" name="Metin kutusu 47">
            <a:extLst>
              <a:ext uri="{FF2B5EF4-FFF2-40B4-BE49-F238E27FC236}">
                <a16:creationId xmlns:a16="http://schemas.microsoft.com/office/drawing/2014/main" id="{048B49DB-C88B-478B-8A5A-CD100B31A693}"/>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General Application Architecture</a:t>
            </a:r>
          </a:p>
        </p:txBody>
      </p:sp>
      <p:grpSp>
        <p:nvGrpSpPr>
          <p:cNvPr id="2" name="Grup 1">
            <a:extLst>
              <a:ext uri="{FF2B5EF4-FFF2-40B4-BE49-F238E27FC236}">
                <a16:creationId xmlns:a16="http://schemas.microsoft.com/office/drawing/2014/main" id="{B378D5C4-F5CC-4F68-8CD4-D277856566F5}"/>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A51E0054-EDC0-9528-F853-86A8E4C1187E}"/>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F24EF9D4-6129-83AF-794B-634FCA12A57E}"/>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5" name="Metin kutusu 4">
              <a:extLst>
                <a:ext uri="{FF2B5EF4-FFF2-40B4-BE49-F238E27FC236}">
                  <a16:creationId xmlns:a16="http://schemas.microsoft.com/office/drawing/2014/main" id="{C535A95A-8187-3723-6A51-9F87E5A46BCF}"/>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 name="Metin kutusu 5">
              <a:extLst>
                <a:ext uri="{FF2B5EF4-FFF2-40B4-BE49-F238E27FC236}">
                  <a16:creationId xmlns:a16="http://schemas.microsoft.com/office/drawing/2014/main" id="{6690B660-67F7-3748-CAFD-E01398BAA882}"/>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B7319175-2573-DB46-77B2-A119013B7731}"/>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8" name="Düz Bağlayıcı 7">
              <a:extLst>
                <a:ext uri="{FF2B5EF4-FFF2-40B4-BE49-F238E27FC236}">
                  <a16:creationId xmlns:a16="http://schemas.microsoft.com/office/drawing/2014/main" id="{BDFB428C-E6C6-4139-BFB0-2B9D92AF7D17}"/>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709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fade">
                                      <p:cBhvr>
                                        <p:cTn id="7" dur="2000"/>
                                        <p:tgtEl>
                                          <p:spTgt spid="13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50"/>
                                        </p:tgtEl>
                                        <p:attrNameLst>
                                          <p:attrName>style.visibility</p:attrName>
                                        </p:attrNameLst>
                                      </p:cBhvr>
                                      <p:to>
                                        <p:strVal val="visible"/>
                                      </p:to>
                                    </p:set>
                                    <p:animEffect transition="in" filter="wipe(down)">
                                      <p:cBhvr>
                                        <p:cTn id="12" dur="1500"/>
                                        <p:tgtEl>
                                          <p:spTgt spid="14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4"/>
                                        </p:tgtEl>
                                        <p:attrNameLst>
                                          <p:attrName>style.visibility</p:attrName>
                                        </p:attrNameLst>
                                      </p:cBhvr>
                                      <p:to>
                                        <p:strVal val="visible"/>
                                      </p:to>
                                    </p:set>
                                    <p:animEffect transition="in" filter="fade">
                                      <p:cBhvr>
                                        <p:cTn id="17" dur="1500"/>
                                        <p:tgtEl>
                                          <p:spTgt spid="14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3"/>
                                        </p:tgtEl>
                                        <p:attrNameLst>
                                          <p:attrName>style.visibility</p:attrName>
                                        </p:attrNameLst>
                                      </p:cBhvr>
                                      <p:to>
                                        <p:strVal val="visible"/>
                                      </p:to>
                                    </p:set>
                                    <p:animEffect transition="in" filter="fade">
                                      <p:cBhvr>
                                        <p:cTn id="22" dur="1500"/>
                                        <p:tgtEl>
                                          <p:spTgt spid="14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65"/>
                                        </p:tgtEl>
                                        <p:attrNameLst>
                                          <p:attrName>style.visibility</p:attrName>
                                        </p:attrNameLst>
                                      </p:cBhvr>
                                      <p:to>
                                        <p:strVal val="visible"/>
                                      </p:to>
                                    </p:set>
                                    <p:animEffect transition="in" filter="wipe(up)">
                                      <p:cBhvr>
                                        <p:cTn id="27" dur="2000"/>
                                        <p:tgtEl>
                                          <p:spTgt spid="14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8"/>
                                        </p:tgtEl>
                                        <p:attrNameLst>
                                          <p:attrName>style.visibility</p:attrName>
                                        </p:attrNameLst>
                                      </p:cBhvr>
                                      <p:to>
                                        <p:strVal val="visible"/>
                                      </p:to>
                                    </p:set>
                                    <p:animEffect transition="in" filter="fade">
                                      <p:cBhvr>
                                        <p:cTn id="32" dur="1500"/>
                                        <p:tgtEl>
                                          <p:spTgt spid="14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69"/>
                                        </p:tgtEl>
                                        <p:attrNameLst>
                                          <p:attrName>style.visibility</p:attrName>
                                        </p:attrNameLst>
                                      </p:cBhvr>
                                      <p:to>
                                        <p:strVal val="visible"/>
                                      </p:to>
                                    </p:set>
                                    <p:animEffect transition="in" filter="fade">
                                      <p:cBhvr>
                                        <p:cTn id="37" dur="1000"/>
                                        <p:tgtEl>
                                          <p:spTgt spid="14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71"/>
                                        </p:tgtEl>
                                        <p:attrNameLst>
                                          <p:attrName>style.visibility</p:attrName>
                                        </p:attrNameLst>
                                      </p:cBhvr>
                                      <p:to>
                                        <p:strVal val="visible"/>
                                      </p:to>
                                    </p:set>
                                    <p:animEffect transition="in" filter="fade">
                                      <p:cBhvr>
                                        <p:cTn id="42" dur="1000"/>
                                        <p:tgtEl>
                                          <p:spTgt spid="14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70"/>
                                        </p:tgtEl>
                                        <p:attrNameLst>
                                          <p:attrName>style.visibility</p:attrName>
                                        </p:attrNameLst>
                                      </p:cBhvr>
                                      <p:to>
                                        <p:strVal val="visible"/>
                                      </p:to>
                                    </p:set>
                                    <p:animEffect transition="in" filter="fade">
                                      <p:cBhvr>
                                        <p:cTn id="47" dur="1000"/>
                                        <p:tgtEl>
                                          <p:spTgt spid="14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476"/>
                                        </p:tgtEl>
                                        <p:attrNameLst>
                                          <p:attrName>style.visibility</p:attrName>
                                        </p:attrNameLst>
                                      </p:cBhvr>
                                      <p:to>
                                        <p:strVal val="visible"/>
                                      </p:to>
                                    </p:set>
                                    <p:animEffect transition="in" filter="wipe(down)">
                                      <p:cBhvr>
                                        <p:cTn id="52" dur="2000"/>
                                        <p:tgtEl>
                                          <p:spTgt spid="147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79"/>
                                        </p:tgtEl>
                                        <p:attrNameLst>
                                          <p:attrName>style.visibility</p:attrName>
                                        </p:attrNameLst>
                                      </p:cBhvr>
                                      <p:to>
                                        <p:strVal val="visible"/>
                                      </p:to>
                                    </p:set>
                                    <p:animEffect transition="in" filter="fade">
                                      <p:cBhvr>
                                        <p:cTn id="57" dur="1500"/>
                                        <p:tgtEl>
                                          <p:spTgt spid="147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60"/>
                                        </p:tgtEl>
                                        <p:attrNameLst>
                                          <p:attrName>style.visibility</p:attrName>
                                        </p:attrNameLst>
                                      </p:cBhvr>
                                      <p:to>
                                        <p:strVal val="visible"/>
                                      </p:to>
                                    </p:set>
                                    <p:animEffect transition="in" filter="wipe(down)">
                                      <p:cBhvr>
                                        <p:cTn id="62" dur="2000"/>
                                        <p:tgtEl>
                                          <p:spTgt spid="14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41"/>
                                        </p:tgtEl>
                                        <p:attrNameLst>
                                          <p:attrName>style.visibility</p:attrName>
                                        </p:attrNameLst>
                                      </p:cBhvr>
                                      <p:to>
                                        <p:strVal val="visible"/>
                                      </p:to>
                                    </p:set>
                                    <p:animEffect transition="in" filter="fade">
                                      <p:cBhvr>
                                        <p:cTn id="67" dur="1500"/>
                                        <p:tgtEl>
                                          <p:spTgt spid="14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80"/>
                                        </p:tgtEl>
                                        <p:attrNameLst>
                                          <p:attrName>style.visibility</p:attrName>
                                        </p:attrNameLst>
                                      </p:cBhvr>
                                      <p:to>
                                        <p:strVal val="visible"/>
                                      </p:to>
                                    </p:set>
                                    <p:animEffect transition="in" filter="fade">
                                      <p:cBhvr>
                                        <p:cTn id="72" dur="1500"/>
                                        <p:tgtEl>
                                          <p:spTgt spid="148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81"/>
                                        </p:tgtEl>
                                        <p:attrNameLst>
                                          <p:attrName>style.visibility</p:attrName>
                                        </p:attrNameLst>
                                      </p:cBhvr>
                                      <p:to>
                                        <p:strVal val="visible"/>
                                      </p:to>
                                    </p:set>
                                    <p:animEffect transition="in" filter="fade">
                                      <p:cBhvr>
                                        <p:cTn id="77" dur="1500"/>
                                        <p:tgtEl>
                                          <p:spTgt spid="148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461"/>
                                        </p:tgtEl>
                                        <p:attrNameLst>
                                          <p:attrName>style.visibility</p:attrName>
                                        </p:attrNameLst>
                                      </p:cBhvr>
                                      <p:to>
                                        <p:strVal val="visible"/>
                                      </p:to>
                                    </p:set>
                                    <p:animEffect transition="in" filter="wipe(up)">
                                      <p:cBhvr>
                                        <p:cTn id="82" dur="2000"/>
                                        <p:tgtEl>
                                          <p:spTgt spid="146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57"/>
                                        </p:tgtEl>
                                        <p:attrNameLst>
                                          <p:attrName>style.visibility</p:attrName>
                                        </p:attrNameLst>
                                      </p:cBhvr>
                                      <p:to>
                                        <p:strVal val="visible"/>
                                      </p:to>
                                    </p:set>
                                    <p:animEffect transition="in" filter="fade">
                                      <p:cBhvr>
                                        <p:cTn id="87" dur="1500"/>
                                        <p:tgtEl>
                                          <p:spTgt spid="145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456"/>
                                        </p:tgtEl>
                                        <p:attrNameLst>
                                          <p:attrName>style.visibility</p:attrName>
                                        </p:attrNameLst>
                                      </p:cBhvr>
                                      <p:to>
                                        <p:strVal val="visible"/>
                                      </p:to>
                                    </p:set>
                                    <p:animEffect transition="in" filter="fade">
                                      <p:cBhvr>
                                        <p:cTn id="92" dur="1500"/>
                                        <p:tgtEl>
                                          <p:spTgt spid="145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455"/>
                                        </p:tgtEl>
                                        <p:attrNameLst>
                                          <p:attrName>style.visibility</p:attrName>
                                        </p:attrNameLst>
                                      </p:cBhvr>
                                      <p:to>
                                        <p:strVal val="visible"/>
                                      </p:to>
                                    </p:set>
                                    <p:animEffect transition="in" filter="fade">
                                      <p:cBhvr>
                                        <p:cTn id="97" dur="1500"/>
                                        <p:tgtEl>
                                          <p:spTgt spid="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0" grpId="0"/>
      <p:bldP spid="1460" grpId="0"/>
      <p:bldP spid="1461" grpId="0"/>
      <p:bldP spid="1465" grpId="0"/>
      <p:bldP spid="1469" grpId="0"/>
      <p:bldP spid="1470" grpId="0"/>
      <p:bldP spid="1471" grpId="0"/>
      <p:bldP spid="147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etin kutusu 72">
            <a:extLst>
              <a:ext uri="{FF2B5EF4-FFF2-40B4-BE49-F238E27FC236}">
                <a16:creationId xmlns:a16="http://schemas.microsoft.com/office/drawing/2014/main" id="{AE295A06-106D-4A3F-BC62-A754741A73F5}"/>
              </a:ext>
            </a:extLst>
          </p:cNvPr>
          <p:cNvSpPr txBox="1"/>
          <p:nvPr/>
        </p:nvSpPr>
        <p:spPr>
          <a:xfrm>
            <a:off x="6300555" y="1545368"/>
            <a:ext cx="3337891" cy="523220"/>
          </a:xfrm>
          <a:prstGeom prst="rect">
            <a:avLst/>
          </a:prstGeom>
          <a:noFill/>
        </p:spPr>
        <p:txBody>
          <a:bodyPr wrap="square">
            <a:spAutoFit/>
          </a:bodyPr>
          <a:lstStyle/>
          <a:p>
            <a:pPr algn="ctr"/>
            <a:r>
              <a:rPr lang="tr-TR" sz="2800" dirty="0" err="1">
                <a:solidFill>
                  <a:schemeClr val="bg1"/>
                </a:solidFill>
                <a:latin typeface="Bahnschrift SemiLight Condensed" panose="020B0502040204020203" pitchFamily="34" charset="0"/>
              </a:rPr>
              <a:t>Hyperparameters</a:t>
            </a:r>
            <a:endParaRPr lang="tr-TR" sz="2800" dirty="0">
              <a:solidFill>
                <a:schemeClr val="bg1"/>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3D28BA79-06E8-4CF6-A0DA-8F7CFAF4DF1F}"/>
              </a:ext>
            </a:extLst>
          </p:cNvPr>
          <p:cNvGrpSpPr/>
          <p:nvPr/>
        </p:nvGrpSpPr>
        <p:grpSpPr>
          <a:xfrm>
            <a:off x="4112773" y="2263679"/>
            <a:ext cx="1817098" cy="4176135"/>
            <a:chOff x="4112773" y="2263679"/>
            <a:chExt cx="1817098" cy="4176135"/>
          </a:xfrm>
        </p:grpSpPr>
        <p:grpSp>
          <p:nvGrpSpPr>
            <p:cNvPr id="69" name="Grup 68">
              <a:extLst>
                <a:ext uri="{FF2B5EF4-FFF2-40B4-BE49-F238E27FC236}">
                  <a16:creationId xmlns:a16="http://schemas.microsoft.com/office/drawing/2014/main" id="{101BD073-9DE8-491D-BEAC-F81F49469BB4}"/>
                </a:ext>
              </a:extLst>
            </p:cNvPr>
            <p:cNvGrpSpPr/>
            <p:nvPr/>
          </p:nvGrpSpPr>
          <p:grpSpPr>
            <a:xfrm>
              <a:off x="4112773" y="2263679"/>
              <a:ext cx="1741924" cy="3462219"/>
              <a:chOff x="1292877" y="2775513"/>
              <a:chExt cx="1741924" cy="3462219"/>
            </a:xfrm>
          </p:grpSpPr>
          <p:pic>
            <p:nvPicPr>
              <p:cNvPr id="7" name="Resim 6" descr="metin içeren bir resim&#10;&#10;Açıklama otomatik olarak oluşturuldu">
                <a:extLst>
                  <a:ext uri="{FF2B5EF4-FFF2-40B4-BE49-F238E27FC236}">
                    <a16:creationId xmlns:a16="http://schemas.microsoft.com/office/drawing/2014/main" id="{9324FEC3-4542-40E0-970B-641BDBCE1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522" y="2775513"/>
                <a:ext cx="1234279" cy="3462219"/>
              </a:xfrm>
              <a:prstGeom prst="rect">
                <a:avLst/>
              </a:prstGeom>
            </p:spPr>
          </p:pic>
          <p:grpSp>
            <p:nvGrpSpPr>
              <p:cNvPr id="34" name="Grup 33">
                <a:extLst>
                  <a:ext uri="{FF2B5EF4-FFF2-40B4-BE49-F238E27FC236}">
                    <a16:creationId xmlns:a16="http://schemas.microsoft.com/office/drawing/2014/main" id="{1F3F72A7-EDED-442E-86B3-09EA946E25CB}"/>
                  </a:ext>
                </a:extLst>
              </p:cNvPr>
              <p:cNvGrpSpPr/>
              <p:nvPr/>
            </p:nvGrpSpPr>
            <p:grpSpPr>
              <a:xfrm>
                <a:off x="1292877" y="3027704"/>
                <a:ext cx="538628" cy="2484771"/>
                <a:chOff x="1075115" y="3011577"/>
                <a:chExt cx="538628" cy="2484771"/>
              </a:xfrm>
            </p:grpSpPr>
            <p:sp>
              <p:nvSpPr>
                <p:cNvPr id="25" name="Metin kutusu 24">
                  <a:extLst>
                    <a:ext uri="{FF2B5EF4-FFF2-40B4-BE49-F238E27FC236}">
                      <a16:creationId xmlns:a16="http://schemas.microsoft.com/office/drawing/2014/main" id="{0A73A134-62CB-45DB-91EA-E6106EE504BA}"/>
                    </a:ext>
                  </a:extLst>
                </p:cNvPr>
                <p:cNvSpPr txBox="1"/>
                <p:nvPr/>
              </p:nvSpPr>
              <p:spPr>
                <a:xfrm>
                  <a:off x="1075115" y="3011577"/>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2048</a:t>
                  </a:r>
                </a:p>
              </p:txBody>
            </p:sp>
            <p:sp>
              <p:nvSpPr>
                <p:cNvPr id="26" name="Metin kutusu 25">
                  <a:extLst>
                    <a:ext uri="{FF2B5EF4-FFF2-40B4-BE49-F238E27FC236}">
                      <a16:creationId xmlns:a16="http://schemas.microsoft.com/office/drawing/2014/main" id="{0F13CAFC-EC5F-4141-BB74-D28D578EA7DB}"/>
                    </a:ext>
                  </a:extLst>
                </p:cNvPr>
                <p:cNvSpPr txBox="1"/>
                <p:nvPr/>
              </p:nvSpPr>
              <p:spPr>
                <a:xfrm>
                  <a:off x="1075115" y="327860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1792</a:t>
                  </a:r>
                </a:p>
              </p:txBody>
            </p:sp>
            <p:sp>
              <p:nvSpPr>
                <p:cNvPr id="27" name="Metin kutusu 26">
                  <a:extLst>
                    <a:ext uri="{FF2B5EF4-FFF2-40B4-BE49-F238E27FC236}">
                      <a16:creationId xmlns:a16="http://schemas.microsoft.com/office/drawing/2014/main" id="{8CE98F15-9A17-4BF6-8625-6712F020C9F6}"/>
                    </a:ext>
                  </a:extLst>
                </p:cNvPr>
                <p:cNvSpPr txBox="1"/>
                <p:nvPr/>
              </p:nvSpPr>
              <p:spPr>
                <a:xfrm>
                  <a:off x="1075115" y="354563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1536</a:t>
                  </a:r>
                </a:p>
              </p:txBody>
            </p:sp>
            <p:sp>
              <p:nvSpPr>
                <p:cNvPr id="28" name="Metin kutusu 27">
                  <a:extLst>
                    <a:ext uri="{FF2B5EF4-FFF2-40B4-BE49-F238E27FC236}">
                      <a16:creationId xmlns:a16="http://schemas.microsoft.com/office/drawing/2014/main" id="{207D1CBA-3F18-43FF-B019-75B750BFB69C}"/>
                    </a:ext>
                  </a:extLst>
                </p:cNvPr>
                <p:cNvSpPr txBox="1"/>
                <p:nvPr/>
              </p:nvSpPr>
              <p:spPr>
                <a:xfrm>
                  <a:off x="1075115" y="518857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29" name="Metin kutusu 28">
                  <a:extLst>
                    <a:ext uri="{FF2B5EF4-FFF2-40B4-BE49-F238E27FC236}">
                      <a16:creationId xmlns:a16="http://schemas.microsoft.com/office/drawing/2014/main" id="{CDB3467F-AE8C-41B0-A194-E1B2FFA10891}"/>
                    </a:ext>
                  </a:extLst>
                </p:cNvPr>
                <p:cNvSpPr txBox="1"/>
                <p:nvPr/>
              </p:nvSpPr>
              <p:spPr>
                <a:xfrm>
                  <a:off x="1075115" y="3812670"/>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1280</a:t>
                  </a:r>
                </a:p>
              </p:txBody>
            </p:sp>
            <p:sp>
              <p:nvSpPr>
                <p:cNvPr id="30" name="Metin kutusu 29">
                  <a:extLst>
                    <a:ext uri="{FF2B5EF4-FFF2-40B4-BE49-F238E27FC236}">
                      <a16:creationId xmlns:a16="http://schemas.microsoft.com/office/drawing/2014/main" id="{0933640D-A089-4EA2-B188-6A63B904E013}"/>
                    </a:ext>
                  </a:extLst>
                </p:cNvPr>
                <p:cNvSpPr txBox="1"/>
                <p:nvPr/>
              </p:nvSpPr>
              <p:spPr>
                <a:xfrm>
                  <a:off x="1075115" y="407970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1024</a:t>
                  </a:r>
                </a:p>
              </p:txBody>
            </p:sp>
            <p:sp>
              <p:nvSpPr>
                <p:cNvPr id="31" name="Metin kutusu 30">
                  <a:extLst>
                    <a:ext uri="{FF2B5EF4-FFF2-40B4-BE49-F238E27FC236}">
                      <a16:creationId xmlns:a16="http://schemas.microsoft.com/office/drawing/2014/main" id="{39B9C555-9416-4441-A5E6-986595D9D407}"/>
                    </a:ext>
                  </a:extLst>
                </p:cNvPr>
                <p:cNvSpPr txBox="1"/>
                <p:nvPr/>
              </p:nvSpPr>
              <p:spPr>
                <a:xfrm>
                  <a:off x="1075115" y="434673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768</a:t>
                  </a:r>
                </a:p>
              </p:txBody>
            </p:sp>
            <p:sp>
              <p:nvSpPr>
                <p:cNvPr id="32" name="Metin kutusu 31">
                  <a:extLst>
                    <a:ext uri="{FF2B5EF4-FFF2-40B4-BE49-F238E27FC236}">
                      <a16:creationId xmlns:a16="http://schemas.microsoft.com/office/drawing/2014/main" id="{7915A76F-759A-4213-AD08-C8993A74C6C0}"/>
                    </a:ext>
                  </a:extLst>
                </p:cNvPr>
                <p:cNvSpPr txBox="1"/>
                <p:nvPr/>
              </p:nvSpPr>
              <p:spPr>
                <a:xfrm>
                  <a:off x="1075115" y="4588824"/>
                  <a:ext cx="538628" cy="400110"/>
                </a:xfrm>
                <a:prstGeom prst="rect">
                  <a:avLst/>
                </a:prstGeom>
                <a:noFill/>
              </p:spPr>
              <p:txBody>
                <a:bodyPr wrap="square">
                  <a:spAutoFit/>
                </a:bodyPr>
                <a:lstStyle/>
                <a:p>
                  <a:pPr algn="ctr"/>
                  <a:r>
                    <a:rPr lang="tr-TR" sz="2000" b="1" dirty="0">
                      <a:solidFill>
                        <a:srgbClr val="FF6200"/>
                      </a:solidFill>
                      <a:latin typeface="Bahnschrift SemiLight Condensed" panose="020B0502040204020203" pitchFamily="34" charset="0"/>
                    </a:rPr>
                    <a:t>512</a:t>
                  </a:r>
                </a:p>
              </p:txBody>
            </p:sp>
            <p:sp>
              <p:nvSpPr>
                <p:cNvPr id="33" name="Metin kutusu 32">
                  <a:extLst>
                    <a:ext uri="{FF2B5EF4-FFF2-40B4-BE49-F238E27FC236}">
                      <a16:creationId xmlns:a16="http://schemas.microsoft.com/office/drawing/2014/main" id="{BC9E379B-A374-421B-8B7E-B79B47D192C0}"/>
                    </a:ext>
                  </a:extLst>
                </p:cNvPr>
                <p:cNvSpPr txBox="1"/>
                <p:nvPr/>
              </p:nvSpPr>
              <p:spPr>
                <a:xfrm>
                  <a:off x="1075115" y="488079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256</a:t>
                  </a:r>
                </a:p>
              </p:txBody>
            </p:sp>
          </p:grpSp>
        </p:grpSp>
        <p:sp>
          <p:nvSpPr>
            <p:cNvPr id="74" name="Metin kutusu 73">
              <a:extLst>
                <a:ext uri="{FF2B5EF4-FFF2-40B4-BE49-F238E27FC236}">
                  <a16:creationId xmlns:a16="http://schemas.microsoft.com/office/drawing/2014/main" id="{48AE0595-CF46-48F6-9908-DBAB92380260}"/>
                </a:ext>
              </a:extLst>
            </p:cNvPr>
            <p:cNvSpPr txBox="1"/>
            <p:nvPr/>
          </p:nvSpPr>
          <p:spPr>
            <a:xfrm>
              <a:off x="4545022" y="5731928"/>
              <a:ext cx="1384849" cy="707886"/>
            </a:xfrm>
            <a:prstGeom prst="rect">
              <a:avLst/>
            </a:prstGeom>
            <a:noFill/>
          </p:spPr>
          <p:txBody>
            <a:bodyPr wrap="square">
              <a:spAutoFit/>
            </a:bodyPr>
            <a:lstStyle/>
            <a:p>
              <a:pPr algn="ctr"/>
              <a:r>
                <a:rPr lang="tr-TR" sz="2000" dirty="0">
                  <a:solidFill>
                    <a:schemeClr val="bg1"/>
                  </a:solidFill>
                  <a:latin typeface="Bahnschrift SemiLight Condensed" panose="020B0502040204020203" pitchFamily="34" charset="0"/>
                </a:rPr>
                <a:t>Embedding</a:t>
              </a:r>
            </a:p>
            <a:p>
              <a:pPr algn="ctr"/>
              <a:r>
                <a:rPr lang="tr-TR" sz="2000" dirty="0" err="1">
                  <a:solidFill>
                    <a:schemeClr val="bg1"/>
                  </a:solidFill>
                  <a:latin typeface="Bahnschrift SemiLight Condensed" panose="020B0502040204020203" pitchFamily="34" charset="0"/>
                </a:rPr>
                <a:t>Vector</a:t>
              </a:r>
              <a:endParaRPr lang="tr-TR" sz="2000" dirty="0">
                <a:solidFill>
                  <a:schemeClr val="bg1"/>
                </a:solidFill>
                <a:latin typeface="Bahnschrift SemiLight Condensed" panose="020B0502040204020203" pitchFamily="34" charset="0"/>
              </a:endParaRPr>
            </a:p>
          </p:txBody>
        </p:sp>
      </p:grpSp>
      <p:grpSp>
        <p:nvGrpSpPr>
          <p:cNvPr id="4" name="Grup 3">
            <a:extLst>
              <a:ext uri="{FF2B5EF4-FFF2-40B4-BE49-F238E27FC236}">
                <a16:creationId xmlns:a16="http://schemas.microsoft.com/office/drawing/2014/main" id="{D1699BE8-AC7C-441A-BBD0-AA4CC67EC59E}"/>
              </a:ext>
            </a:extLst>
          </p:cNvPr>
          <p:cNvGrpSpPr/>
          <p:nvPr/>
        </p:nvGrpSpPr>
        <p:grpSpPr>
          <a:xfrm>
            <a:off x="6084694" y="2263679"/>
            <a:ext cx="1884807" cy="4176135"/>
            <a:chOff x="6084694" y="2263679"/>
            <a:chExt cx="1884807" cy="4176135"/>
          </a:xfrm>
        </p:grpSpPr>
        <p:grpSp>
          <p:nvGrpSpPr>
            <p:cNvPr id="70" name="Grup 69">
              <a:extLst>
                <a:ext uri="{FF2B5EF4-FFF2-40B4-BE49-F238E27FC236}">
                  <a16:creationId xmlns:a16="http://schemas.microsoft.com/office/drawing/2014/main" id="{56BFA66C-6C6F-4733-A265-58AD8BC5A8EC}"/>
                </a:ext>
              </a:extLst>
            </p:cNvPr>
            <p:cNvGrpSpPr/>
            <p:nvPr/>
          </p:nvGrpSpPr>
          <p:grpSpPr>
            <a:xfrm>
              <a:off x="6084694" y="2263679"/>
              <a:ext cx="1809523" cy="3462219"/>
              <a:chOff x="3823856" y="2775513"/>
              <a:chExt cx="1809523" cy="3462219"/>
            </a:xfrm>
          </p:grpSpPr>
          <p:pic>
            <p:nvPicPr>
              <p:cNvPr id="22" name="Resim 21" descr="metin içeren bir resim&#10;&#10;Açıklama otomatik olarak oluşturuldu">
                <a:extLst>
                  <a:ext uri="{FF2B5EF4-FFF2-40B4-BE49-F238E27FC236}">
                    <a16:creationId xmlns:a16="http://schemas.microsoft.com/office/drawing/2014/main" id="{83CC6C2D-BCC8-40C7-AFE0-08F26615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100" y="2775513"/>
                <a:ext cx="1234279" cy="3462219"/>
              </a:xfrm>
              <a:prstGeom prst="rect">
                <a:avLst/>
              </a:prstGeom>
            </p:spPr>
          </p:pic>
          <p:grpSp>
            <p:nvGrpSpPr>
              <p:cNvPr id="35" name="Grup 34">
                <a:extLst>
                  <a:ext uri="{FF2B5EF4-FFF2-40B4-BE49-F238E27FC236}">
                    <a16:creationId xmlns:a16="http://schemas.microsoft.com/office/drawing/2014/main" id="{9D8DC320-65C0-475C-A10D-0D3E2C7FA0BB}"/>
                  </a:ext>
                </a:extLst>
              </p:cNvPr>
              <p:cNvGrpSpPr/>
              <p:nvPr/>
            </p:nvGrpSpPr>
            <p:grpSpPr>
              <a:xfrm>
                <a:off x="3823856" y="3000954"/>
                <a:ext cx="694643" cy="2509710"/>
                <a:chOff x="977291" y="2986638"/>
                <a:chExt cx="694643" cy="2509710"/>
              </a:xfrm>
            </p:grpSpPr>
            <p:sp>
              <p:nvSpPr>
                <p:cNvPr id="36" name="Metin kutusu 35">
                  <a:extLst>
                    <a:ext uri="{FF2B5EF4-FFF2-40B4-BE49-F238E27FC236}">
                      <a16:creationId xmlns:a16="http://schemas.microsoft.com/office/drawing/2014/main" id="{F73FFF1E-A738-423C-A904-FB9C32DB9934}"/>
                    </a:ext>
                  </a:extLst>
                </p:cNvPr>
                <p:cNvSpPr txBox="1"/>
                <p:nvPr/>
              </p:nvSpPr>
              <p:spPr>
                <a:xfrm>
                  <a:off x="977291" y="2986638"/>
                  <a:ext cx="694643" cy="369332"/>
                </a:xfrm>
                <a:prstGeom prst="rect">
                  <a:avLst/>
                </a:prstGeom>
                <a:noFill/>
              </p:spPr>
              <p:txBody>
                <a:bodyPr wrap="square">
                  <a:spAutoFit/>
                </a:bodyPr>
                <a:lstStyle/>
                <a:p>
                  <a:pPr algn="ctr"/>
                  <a:r>
                    <a:rPr lang="tr-TR" b="1" dirty="0">
                      <a:solidFill>
                        <a:srgbClr val="FF6200"/>
                      </a:solidFill>
                      <a:latin typeface="Bahnschrift SemiLight Condensed" panose="020B0502040204020203" pitchFamily="34" charset="0"/>
                    </a:rPr>
                    <a:t>2048</a:t>
                  </a:r>
                </a:p>
              </p:txBody>
            </p:sp>
            <p:sp>
              <p:nvSpPr>
                <p:cNvPr id="37" name="Metin kutusu 36">
                  <a:extLst>
                    <a:ext uri="{FF2B5EF4-FFF2-40B4-BE49-F238E27FC236}">
                      <a16:creationId xmlns:a16="http://schemas.microsoft.com/office/drawing/2014/main" id="{C7EC763C-F9B4-49DC-B265-AB24A4693F1A}"/>
                    </a:ext>
                  </a:extLst>
                </p:cNvPr>
                <p:cNvSpPr txBox="1"/>
                <p:nvPr/>
              </p:nvSpPr>
              <p:spPr>
                <a:xfrm>
                  <a:off x="1075115" y="327860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1792</a:t>
                  </a:r>
                </a:p>
              </p:txBody>
            </p:sp>
            <p:sp>
              <p:nvSpPr>
                <p:cNvPr id="38" name="Metin kutusu 37">
                  <a:extLst>
                    <a:ext uri="{FF2B5EF4-FFF2-40B4-BE49-F238E27FC236}">
                      <a16:creationId xmlns:a16="http://schemas.microsoft.com/office/drawing/2014/main" id="{D8C2B3E5-A2DC-4BC5-AC36-A1C99F2543BF}"/>
                    </a:ext>
                  </a:extLst>
                </p:cNvPr>
                <p:cNvSpPr txBox="1"/>
                <p:nvPr/>
              </p:nvSpPr>
              <p:spPr>
                <a:xfrm>
                  <a:off x="1075115" y="354563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1536</a:t>
                  </a:r>
                </a:p>
              </p:txBody>
            </p:sp>
            <p:sp>
              <p:nvSpPr>
                <p:cNvPr id="39" name="Metin kutusu 38">
                  <a:extLst>
                    <a:ext uri="{FF2B5EF4-FFF2-40B4-BE49-F238E27FC236}">
                      <a16:creationId xmlns:a16="http://schemas.microsoft.com/office/drawing/2014/main" id="{24DD488D-1664-4AA4-8632-8928CA59BD42}"/>
                    </a:ext>
                  </a:extLst>
                </p:cNvPr>
                <p:cNvSpPr txBox="1"/>
                <p:nvPr/>
              </p:nvSpPr>
              <p:spPr>
                <a:xfrm>
                  <a:off x="1075115" y="518857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40" name="Metin kutusu 39">
                  <a:extLst>
                    <a:ext uri="{FF2B5EF4-FFF2-40B4-BE49-F238E27FC236}">
                      <a16:creationId xmlns:a16="http://schemas.microsoft.com/office/drawing/2014/main" id="{10C532BC-FE43-4517-8E67-B73D2909C187}"/>
                    </a:ext>
                  </a:extLst>
                </p:cNvPr>
                <p:cNvSpPr txBox="1"/>
                <p:nvPr/>
              </p:nvSpPr>
              <p:spPr>
                <a:xfrm>
                  <a:off x="1075115" y="3812670"/>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1280</a:t>
                  </a:r>
                </a:p>
              </p:txBody>
            </p:sp>
            <p:sp>
              <p:nvSpPr>
                <p:cNvPr id="41" name="Metin kutusu 40">
                  <a:extLst>
                    <a:ext uri="{FF2B5EF4-FFF2-40B4-BE49-F238E27FC236}">
                      <a16:creationId xmlns:a16="http://schemas.microsoft.com/office/drawing/2014/main" id="{F9E78CD5-E3B8-460D-8FB2-E02D4ED6BF61}"/>
                    </a:ext>
                  </a:extLst>
                </p:cNvPr>
                <p:cNvSpPr txBox="1"/>
                <p:nvPr/>
              </p:nvSpPr>
              <p:spPr>
                <a:xfrm>
                  <a:off x="1075115" y="407970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1024</a:t>
                  </a:r>
                </a:p>
              </p:txBody>
            </p:sp>
            <p:sp>
              <p:nvSpPr>
                <p:cNvPr id="42" name="Metin kutusu 41">
                  <a:extLst>
                    <a:ext uri="{FF2B5EF4-FFF2-40B4-BE49-F238E27FC236}">
                      <a16:creationId xmlns:a16="http://schemas.microsoft.com/office/drawing/2014/main" id="{75D1529A-9EA0-448C-8E46-CB2C96AEBB1C}"/>
                    </a:ext>
                  </a:extLst>
                </p:cNvPr>
                <p:cNvSpPr txBox="1"/>
                <p:nvPr/>
              </p:nvSpPr>
              <p:spPr>
                <a:xfrm>
                  <a:off x="1075115" y="434673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768</a:t>
                  </a:r>
                </a:p>
              </p:txBody>
            </p:sp>
            <p:sp>
              <p:nvSpPr>
                <p:cNvPr id="43" name="Metin kutusu 42">
                  <a:extLst>
                    <a:ext uri="{FF2B5EF4-FFF2-40B4-BE49-F238E27FC236}">
                      <a16:creationId xmlns:a16="http://schemas.microsoft.com/office/drawing/2014/main" id="{A660C0EB-B70D-4666-BAB5-D83120F9060D}"/>
                    </a:ext>
                  </a:extLst>
                </p:cNvPr>
                <p:cNvSpPr txBox="1"/>
                <p:nvPr/>
              </p:nvSpPr>
              <p:spPr>
                <a:xfrm>
                  <a:off x="1075115" y="4613763"/>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512</a:t>
                  </a:r>
                </a:p>
              </p:txBody>
            </p:sp>
            <p:sp>
              <p:nvSpPr>
                <p:cNvPr id="44" name="Metin kutusu 43">
                  <a:extLst>
                    <a:ext uri="{FF2B5EF4-FFF2-40B4-BE49-F238E27FC236}">
                      <a16:creationId xmlns:a16="http://schemas.microsoft.com/office/drawing/2014/main" id="{97AE46E3-92C3-413F-9E9B-DC418E07C7C5}"/>
                    </a:ext>
                  </a:extLst>
                </p:cNvPr>
                <p:cNvSpPr txBox="1"/>
                <p:nvPr/>
              </p:nvSpPr>
              <p:spPr>
                <a:xfrm>
                  <a:off x="1075115" y="488079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256</a:t>
                  </a:r>
                </a:p>
              </p:txBody>
            </p:sp>
          </p:grpSp>
        </p:grpSp>
        <p:sp>
          <p:nvSpPr>
            <p:cNvPr id="76" name="Metin kutusu 75">
              <a:extLst>
                <a:ext uri="{FF2B5EF4-FFF2-40B4-BE49-F238E27FC236}">
                  <a16:creationId xmlns:a16="http://schemas.microsoft.com/office/drawing/2014/main" id="{1DECC73D-11AA-42BA-A983-B9975ADF0939}"/>
                </a:ext>
              </a:extLst>
            </p:cNvPr>
            <p:cNvSpPr txBox="1"/>
            <p:nvPr/>
          </p:nvSpPr>
          <p:spPr>
            <a:xfrm>
              <a:off x="6584652" y="5731928"/>
              <a:ext cx="1384849" cy="707886"/>
            </a:xfrm>
            <a:prstGeom prst="rect">
              <a:avLst/>
            </a:prstGeom>
            <a:noFill/>
          </p:spPr>
          <p:txBody>
            <a:bodyPr wrap="square">
              <a:spAutoFit/>
            </a:bodyPr>
            <a:lstStyle/>
            <a:p>
              <a:pPr algn="ctr"/>
              <a:r>
                <a:rPr lang="tr-TR" sz="2000" dirty="0" err="1">
                  <a:solidFill>
                    <a:schemeClr val="bg1"/>
                  </a:solidFill>
                  <a:latin typeface="Bahnschrift SemiLight Condensed" panose="020B0502040204020203" pitchFamily="34" charset="0"/>
                </a:rPr>
                <a:t>Layer</a:t>
              </a:r>
              <a:endParaRPr lang="tr-TR" sz="2000" dirty="0">
                <a:solidFill>
                  <a:schemeClr val="bg1"/>
                </a:solidFill>
                <a:latin typeface="Bahnschrift SemiLight Condensed" panose="020B0502040204020203" pitchFamily="34" charset="0"/>
              </a:endParaRPr>
            </a:p>
            <a:p>
              <a:pPr algn="ctr"/>
              <a:r>
                <a:rPr lang="tr-TR" sz="2000" dirty="0" err="1">
                  <a:solidFill>
                    <a:schemeClr val="bg1"/>
                  </a:solidFill>
                  <a:latin typeface="Bahnschrift SemiLight Condensed" panose="020B0502040204020203" pitchFamily="34" charset="0"/>
                </a:rPr>
                <a:t>Neuron</a:t>
              </a:r>
              <a:r>
                <a:rPr lang="tr-TR" sz="2000" dirty="0">
                  <a:solidFill>
                    <a:schemeClr val="bg1"/>
                  </a:solidFill>
                  <a:latin typeface="Bahnschrift SemiLight Condensed" panose="020B0502040204020203" pitchFamily="34" charset="0"/>
                </a:rPr>
                <a:t> </a:t>
              </a:r>
              <a:r>
                <a:rPr lang="tr-TR" sz="2000" dirty="0" err="1">
                  <a:solidFill>
                    <a:schemeClr val="bg1"/>
                  </a:solidFill>
                  <a:latin typeface="Bahnschrift SemiLight Condensed" panose="020B0502040204020203" pitchFamily="34" charset="0"/>
                </a:rPr>
                <a:t>Count</a:t>
              </a:r>
              <a:endParaRPr lang="tr-TR" sz="2000" dirty="0">
                <a:solidFill>
                  <a:schemeClr val="bg1"/>
                </a:solidFill>
                <a:latin typeface="Bahnschrift SemiLight Condensed" panose="020B0502040204020203" pitchFamily="34" charset="0"/>
              </a:endParaRPr>
            </a:p>
          </p:txBody>
        </p:sp>
      </p:grpSp>
      <p:grpSp>
        <p:nvGrpSpPr>
          <p:cNvPr id="6" name="Grup 5">
            <a:extLst>
              <a:ext uri="{FF2B5EF4-FFF2-40B4-BE49-F238E27FC236}">
                <a16:creationId xmlns:a16="http://schemas.microsoft.com/office/drawing/2014/main" id="{3D32CFBF-DF10-4BC3-BAE8-4849AF016408}"/>
              </a:ext>
            </a:extLst>
          </p:cNvPr>
          <p:cNvGrpSpPr/>
          <p:nvPr/>
        </p:nvGrpSpPr>
        <p:grpSpPr>
          <a:xfrm>
            <a:off x="8124214" y="2263678"/>
            <a:ext cx="1755419" cy="4176136"/>
            <a:chOff x="8124214" y="2263678"/>
            <a:chExt cx="1755419" cy="4176136"/>
          </a:xfrm>
        </p:grpSpPr>
        <p:grpSp>
          <p:nvGrpSpPr>
            <p:cNvPr id="71" name="Grup 70">
              <a:extLst>
                <a:ext uri="{FF2B5EF4-FFF2-40B4-BE49-F238E27FC236}">
                  <a16:creationId xmlns:a16="http://schemas.microsoft.com/office/drawing/2014/main" id="{AA762A1C-BBA2-4984-936F-E4421CD6BEE5}"/>
                </a:ext>
              </a:extLst>
            </p:cNvPr>
            <p:cNvGrpSpPr/>
            <p:nvPr/>
          </p:nvGrpSpPr>
          <p:grpSpPr>
            <a:xfrm>
              <a:off x="8124214" y="2263678"/>
              <a:ext cx="1632413" cy="3462220"/>
              <a:chOff x="6520258" y="2775512"/>
              <a:chExt cx="1632413" cy="3462220"/>
            </a:xfrm>
          </p:grpSpPr>
          <p:pic>
            <p:nvPicPr>
              <p:cNvPr id="3" name="Resim 2" descr="metin içeren bir resim&#10;&#10;Açıklama otomatik olarak oluşturuldu">
                <a:extLst>
                  <a:ext uri="{FF2B5EF4-FFF2-40B4-BE49-F238E27FC236}">
                    <a16:creationId xmlns:a16="http://schemas.microsoft.com/office/drawing/2014/main" id="{DFEF7719-EA9F-425D-86ED-C3C926020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759" y="2775512"/>
                <a:ext cx="1220912" cy="3462220"/>
              </a:xfrm>
              <a:prstGeom prst="rect">
                <a:avLst/>
              </a:prstGeom>
            </p:spPr>
          </p:pic>
          <p:grpSp>
            <p:nvGrpSpPr>
              <p:cNvPr id="56" name="Grup 55">
                <a:extLst>
                  <a:ext uri="{FF2B5EF4-FFF2-40B4-BE49-F238E27FC236}">
                    <a16:creationId xmlns:a16="http://schemas.microsoft.com/office/drawing/2014/main" id="{8E87C10B-5730-4384-9339-89E29F185314}"/>
                  </a:ext>
                </a:extLst>
              </p:cNvPr>
              <p:cNvGrpSpPr/>
              <p:nvPr/>
            </p:nvGrpSpPr>
            <p:grpSpPr>
              <a:xfrm>
                <a:off x="6520258" y="3007330"/>
                <a:ext cx="538628" cy="2484771"/>
                <a:chOff x="6306833" y="3016612"/>
                <a:chExt cx="538628" cy="2484771"/>
              </a:xfrm>
            </p:grpSpPr>
            <p:sp>
              <p:nvSpPr>
                <p:cNvPr id="47" name="Metin kutusu 46">
                  <a:extLst>
                    <a:ext uri="{FF2B5EF4-FFF2-40B4-BE49-F238E27FC236}">
                      <a16:creationId xmlns:a16="http://schemas.microsoft.com/office/drawing/2014/main" id="{AE4C2AFC-F1F0-484B-B054-2B60D9F4ED78}"/>
                    </a:ext>
                  </a:extLst>
                </p:cNvPr>
                <p:cNvSpPr txBox="1"/>
                <p:nvPr/>
              </p:nvSpPr>
              <p:spPr>
                <a:xfrm>
                  <a:off x="6306833" y="301661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16</a:t>
                  </a:r>
                </a:p>
              </p:txBody>
            </p:sp>
            <p:sp>
              <p:nvSpPr>
                <p:cNvPr id="48" name="Metin kutusu 47">
                  <a:extLst>
                    <a:ext uri="{FF2B5EF4-FFF2-40B4-BE49-F238E27FC236}">
                      <a16:creationId xmlns:a16="http://schemas.microsoft.com/office/drawing/2014/main" id="{54209516-DE02-484C-9579-ED4DFB306F26}"/>
                    </a:ext>
                  </a:extLst>
                </p:cNvPr>
                <p:cNvSpPr txBox="1"/>
                <p:nvPr/>
              </p:nvSpPr>
              <p:spPr>
                <a:xfrm>
                  <a:off x="6306833" y="3283643"/>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14</a:t>
                  </a:r>
                </a:p>
              </p:txBody>
            </p:sp>
            <p:sp>
              <p:nvSpPr>
                <p:cNvPr id="49" name="Metin kutusu 48">
                  <a:extLst>
                    <a:ext uri="{FF2B5EF4-FFF2-40B4-BE49-F238E27FC236}">
                      <a16:creationId xmlns:a16="http://schemas.microsoft.com/office/drawing/2014/main" id="{CDD88D0E-5E47-49D2-9F3C-7A40210D9609}"/>
                    </a:ext>
                  </a:extLst>
                </p:cNvPr>
                <p:cNvSpPr txBox="1"/>
                <p:nvPr/>
              </p:nvSpPr>
              <p:spPr>
                <a:xfrm>
                  <a:off x="6306833" y="355067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a:t>
                  </a:r>
                </a:p>
              </p:txBody>
            </p:sp>
            <p:sp>
              <p:nvSpPr>
                <p:cNvPr id="50" name="Metin kutusu 49">
                  <a:extLst>
                    <a:ext uri="{FF2B5EF4-FFF2-40B4-BE49-F238E27FC236}">
                      <a16:creationId xmlns:a16="http://schemas.microsoft.com/office/drawing/2014/main" id="{15C65D5B-0452-4770-9F19-91DFA3B7ACFF}"/>
                    </a:ext>
                  </a:extLst>
                </p:cNvPr>
                <p:cNvSpPr txBox="1"/>
                <p:nvPr/>
              </p:nvSpPr>
              <p:spPr>
                <a:xfrm>
                  <a:off x="6306833" y="5193606"/>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51" name="Metin kutusu 50">
                  <a:extLst>
                    <a:ext uri="{FF2B5EF4-FFF2-40B4-BE49-F238E27FC236}">
                      <a16:creationId xmlns:a16="http://schemas.microsoft.com/office/drawing/2014/main" id="{0AAAEB4F-8A21-4559-8A90-53124C838C89}"/>
                    </a:ext>
                  </a:extLst>
                </p:cNvPr>
                <p:cNvSpPr txBox="1"/>
                <p:nvPr/>
              </p:nvSpPr>
              <p:spPr>
                <a:xfrm>
                  <a:off x="6306833" y="3817705"/>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a:t>
                  </a:r>
                </a:p>
              </p:txBody>
            </p:sp>
            <p:sp>
              <p:nvSpPr>
                <p:cNvPr id="52" name="Metin kutusu 51">
                  <a:extLst>
                    <a:ext uri="{FF2B5EF4-FFF2-40B4-BE49-F238E27FC236}">
                      <a16:creationId xmlns:a16="http://schemas.microsoft.com/office/drawing/2014/main" id="{CE42F93F-8A7F-4EAC-B34B-635717744980}"/>
                    </a:ext>
                  </a:extLst>
                </p:cNvPr>
                <p:cNvSpPr txBox="1"/>
                <p:nvPr/>
              </p:nvSpPr>
              <p:spPr>
                <a:xfrm>
                  <a:off x="6306833" y="4084736"/>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8</a:t>
                  </a:r>
                </a:p>
              </p:txBody>
            </p:sp>
            <p:sp>
              <p:nvSpPr>
                <p:cNvPr id="53" name="Metin kutusu 52">
                  <a:extLst>
                    <a:ext uri="{FF2B5EF4-FFF2-40B4-BE49-F238E27FC236}">
                      <a16:creationId xmlns:a16="http://schemas.microsoft.com/office/drawing/2014/main" id="{0E4D1CAE-D226-4F61-8FA1-B98C8BD97869}"/>
                    </a:ext>
                  </a:extLst>
                </p:cNvPr>
                <p:cNvSpPr txBox="1"/>
                <p:nvPr/>
              </p:nvSpPr>
              <p:spPr>
                <a:xfrm>
                  <a:off x="6306833" y="4318515"/>
                  <a:ext cx="538628" cy="400110"/>
                </a:xfrm>
                <a:prstGeom prst="rect">
                  <a:avLst/>
                </a:prstGeom>
                <a:noFill/>
              </p:spPr>
              <p:txBody>
                <a:bodyPr wrap="square">
                  <a:spAutoFit/>
                </a:bodyPr>
                <a:lstStyle/>
                <a:p>
                  <a:pPr algn="ctr"/>
                  <a:r>
                    <a:rPr lang="tr-TR" sz="2000" b="1" dirty="0">
                      <a:solidFill>
                        <a:srgbClr val="FF6200"/>
                      </a:solidFill>
                      <a:latin typeface="Bahnschrift SemiLight Condensed" panose="020B0502040204020203" pitchFamily="34" charset="0"/>
                    </a:rPr>
                    <a:t>6</a:t>
                  </a:r>
                </a:p>
              </p:txBody>
            </p:sp>
            <p:sp>
              <p:nvSpPr>
                <p:cNvPr id="54" name="Metin kutusu 53">
                  <a:extLst>
                    <a:ext uri="{FF2B5EF4-FFF2-40B4-BE49-F238E27FC236}">
                      <a16:creationId xmlns:a16="http://schemas.microsoft.com/office/drawing/2014/main" id="{5C922427-B8B0-44E8-9718-DBB19398BE86}"/>
                    </a:ext>
                  </a:extLst>
                </p:cNvPr>
                <p:cNvSpPr txBox="1"/>
                <p:nvPr/>
              </p:nvSpPr>
              <p:spPr>
                <a:xfrm>
                  <a:off x="6306833" y="461879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4</a:t>
                  </a:r>
                </a:p>
              </p:txBody>
            </p:sp>
            <p:sp>
              <p:nvSpPr>
                <p:cNvPr id="55" name="Metin kutusu 54">
                  <a:extLst>
                    <a:ext uri="{FF2B5EF4-FFF2-40B4-BE49-F238E27FC236}">
                      <a16:creationId xmlns:a16="http://schemas.microsoft.com/office/drawing/2014/main" id="{5CCEA353-B23F-4418-9C00-A983A64D07B5}"/>
                    </a:ext>
                  </a:extLst>
                </p:cNvPr>
                <p:cNvSpPr txBox="1"/>
                <p:nvPr/>
              </p:nvSpPr>
              <p:spPr>
                <a:xfrm>
                  <a:off x="6306833" y="488582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a:t>
                  </a:r>
                </a:p>
              </p:txBody>
            </p:sp>
          </p:grpSp>
        </p:grpSp>
        <p:sp>
          <p:nvSpPr>
            <p:cNvPr id="77" name="Metin kutusu 76">
              <a:extLst>
                <a:ext uri="{FF2B5EF4-FFF2-40B4-BE49-F238E27FC236}">
                  <a16:creationId xmlns:a16="http://schemas.microsoft.com/office/drawing/2014/main" id="{CB1E6FDF-AA17-46D8-B00B-E4213A237257}"/>
                </a:ext>
              </a:extLst>
            </p:cNvPr>
            <p:cNvSpPr txBox="1"/>
            <p:nvPr/>
          </p:nvSpPr>
          <p:spPr>
            <a:xfrm>
              <a:off x="8383284" y="5731928"/>
              <a:ext cx="1496349" cy="707886"/>
            </a:xfrm>
            <a:prstGeom prst="rect">
              <a:avLst/>
            </a:prstGeom>
            <a:noFill/>
          </p:spPr>
          <p:txBody>
            <a:bodyPr wrap="square">
              <a:spAutoFit/>
            </a:bodyPr>
            <a:lstStyle/>
            <a:p>
              <a:pPr algn="ctr"/>
              <a:r>
                <a:rPr lang="tr-TR" sz="2000" dirty="0" err="1">
                  <a:solidFill>
                    <a:schemeClr val="bg1"/>
                  </a:solidFill>
                  <a:latin typeface="Bahnschrift SemiLight Condensed" panose="020B0502040204020203" pitchFamily="34" charset="0"/>
                </a:rPr>
                <a:t>Transformers</a:t>
              </a:r>
              <a:endParaRPr lang="tr-TR" sz="2000" dirty="0">
                <a:solidFill>
                  <a:schemeClr val="bg1"/>
                </a:solidFill>
                <a:latin typeface="Bahnschrift SemiLight Condensed" panose="020B0502040204020203" pitchFamily="34" charset="0"/>
              </a:endParaRPr>
            </a:p>
            <a:p>
              <a:pPr algn="ctr"/>
              <a:r>
                <a:rPr lang="tr-TR" sz="2000" dirty="0" err="1">
                  <a:solidFill>
                    <a:schemeClr val="bg1"/>
                  </a:solidFill>
                  <a:latin typeface="Bahnschrift SemiLight Condensed" panose="020B0502040204020203" pitchFamily="34" charset="0"/>
                </a:rPr>
                <a:t>Block</a:t>
              </a:r>
              <a:r>
                <a:rPr lang="tr-TR" sz="2000" dirty="0">
                  <a:solidFill>
                    <a:schemeClr val="bg1"/>
                  </a:solidFill>
                  <a:latin typeface="Bahnschrift SemiLight Condensed" panose="020B0502040204020203" pitchFamily="34" charset="0"/>
                </a:rPr>
                <a:t> </a:t>
              </a:r>
              <a:r>
                <a:rPr lang="tr-TR" sz="2000" dirty="0" err="1">
                  <a:solidFill>
                    <a:schemeClr val="bg1"/>
                  </a:solidFill>
                  <a:latin typeface="Bahnschrift SemiLight Condensed" panose="020B0502040204020203" pitchFamily="34" charset="0"/>
                </a:rPr>
                <a:t>Count</a:t>
              </a:r>
              <a:endParaRPr lang="tr-TR" sz="2000" dirty="0">
                <a:solidFill>
                  <a:schemeClr val="bg1"/>
                </a:solidFill>
                <a:latin typeface="Bahnschrift SemiLight Condensed" panose="020B0502040204020203" pitchFamily="34" charset="0"/>
              </a:endParaRPr>
            </a:p>
          </p:txBody>
        </p:sp>
      </p:grpSp>
      <p:grpSp>
        <p:nvGrpSpPr>
          <p:cNvPr id="8" name="Grup 7">
            <a:extLst>
              <a:ext uri="{FF2B5EF4-FFF2-40B4-BE49-F238E27FC236}">
                <a16:creationId xmlns:a16="http://schemas.microsoft.com/office/drawing/2014/main" id="{6E3191C6-BEC9-4DF8-84EA-A584768DEDBB}"/>
              </a:ext>
            </a:extLst>
          </p:cNvPr>
          <p:cNvGrpSpPr/>
          <p:nvPr/>
        </p:nvGrpSpPr>
        <p:grpSpPr>
          <a:xfrm>
            <a:off x="9986624" y="2263678"/>
            <a:ext cx="1792219" cy="4176136"/>
            <a:chOff x="9986624" y="2263678"/>
            <a:chExt cx="1792219" cy="4176136"/>
          </a:xfrm>
        </p:grpSpPr>
        <p:grpSp>
          <p:nvGrpSpPr>
            <p:cNvPr id="72" name="Grup 71">
              <a:extLst>
                <a:ext uri="{FF2B5EF4-FFF2-40B4-BE49-F238E27FC236}">
                  <a16:creationId xmlns:a16="http://schemas.microsoft.com/office/drawing/2014/main" id="{812EF7DA-A1C0-460A-BF3D-71BD2034985E}"/>
                </a:ext>
              </a:extLst>
            </p:cNvPr>
            <p:cNvGrpSpPr/>
            <p:nvPr/>
          </p:nvGrpSpPr>
          <p:grpSpPr>
            <a:xfrm>
              <a:off x="9986624" y="2263678"/>
              <a:ext cx="1637185" cy="3462220"/>
              <a:chOff x="9039549" y="2775512"/>
              <a:chExt cx="1637185" cy="3462220"/>
            </a:xfrm>
          </p:grpSpPr>
          <p:pic>
            <p:nvPicPr>
              <p:cNvPr id="5" name="Resim 4" descr="metin içeren bir resim&#10;&#10;Açıklama otomatik olarak oluşturuldu">
                <a:extLst>
                  <a:ext uri="{FF2B5EF4-FFF2-40B4-BE49-F238E27FC236}">
                    <a16:creationId xmlns:a16="http://schemas.microsoft.com/office/drawing/2014/main" id="{7556715A-9037-4663-A428-78AFBF2B7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822" y="2775512"/>
                <a:ext cx="1220912" cy="3462220"/>
              </a:xfrm>
              <a:prstGeom prst="rect">
                <a:avLst/>
              </a:prstGeom>
            </p:spPr>
          </p:pic>
          <p:grpSp>
            <p:nvGrpSpPr>
              <p:cNvPr id="57" name="Grup 56">
                <a:extLst>
                  <a:ext uri="{FF2B5EF4-FFF2-40B4-BE49-F238E27FC236}">
                    <a16:creationId xmlns:a16="http://schemas.microsoft.com/office/drawing/2014/main" id="{233FA44D-6268-4627-9E52-B4143D95BDF4}"/>
                  </a:ext>
                </a:extLst>
              </p:cNvPr>
              <p:cNvGrpSpPr/>
              <p:nvPr/>
            </p:nvGrpSpPr>
            <p:grpSpPr>
              <a:xfrm>
                <a:off x="9039549" y="3007330"/>
                <a:ext cx="538628" cy="2484771"/>
                <a:chOff x="6306833" y="3016612"/>
                <a:chExt cx="538628" cy="2484771"/>
              </a:xfrm>
            </p:grpSpPr>
            <p:sp>
              <p:nvSpPr>
                <p:cNvPr id="58" name="Metin kutusu 57">
                  <a:extLst>
                    <a:ext uri="{FF2B5EF4-FFF2-40B4-BE49-F238E27FC236}">
                      <a16:creationId xmlns:a16="http://schemas.microsoft.com/office/drawing/2014/main" id="{7E837710-0334-4679-9691-00CC87E3F173}"/>
                    </a:ext>
                  </a:extLst>
                </p:cNvPr>
                <p:cNvSpPr txBox="1"/>
                <p:nvPr/>
              </p:nvSpPr>
              <p:spPr>
                <a:xfrm>
                  <a:off x="6306833" y="301661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16</a:t>
                  </a:r>
                </a:p>
              </p:txBody>
            </p:sp>
            <p:sp>
              <p:nvSpPr>
                <p:cNvPr id="59" name="Metin kutusu 58">
                  <a:extLst>
                    <a:ext uri="{FF2B5EF4-FFF2-40B4-BE49-F238E27FC236}">
                      <a16:creationId xmlns:a16="http://schemas.microsoft.com/office/drawing/2014/main" id="{88AF78B7-08B1-4FAA-B92F-62441DC3B1F5}"/>
                    </a:ext>
                  </a:extLst>
                </p:cNvPr>
                <p:cNvSpPr txBox="1"/>
                <p:nvPr/>
              </p:nvSpPr>
              <p:spPr>
                <a:xfrm>
                  <a:off x="6306833" y="3283643"/>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14</a:t>
                  </a:r>
                </a:p>
              </p:txBody>
            </p:sp>
            <p:sp>
              <p:nvSpPr>
                <p:cNvPr id="60" name="Metin kutusu 59">
                  <a:extLst>
                    <a:ext uri="{FF2B5EF4-FFF2-40B4-BE49-F238E27FC236}">
                      <a16:creationId xmlns:a16="http://schemas.microsoft.com/office/drawing/2014/main" id="{4A6143D5-3E7A-4E4E-BFBE-A6310AB94FEC}"/>
                    </a:ext>
                  </a:extLst>
                </p:cNvPr>
                <p:cNvSpPr txBox="1"/>
                <p:nvPr/>
              </p:nvSpPr>
              <p:spPr>
                <a:xfrm>
                  <a:off x="6306833" y="355067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a:t>
                  </a:r>
                </a:p>
              </p:txBody>
            </p:sp>
            <p:sp>
              <p:nvSpPr>
                <p:cNvPr id="61" name="Metin kutusu 60">
                  <a:extLst>
                    <a:ext uri="{FF2B5EF4-FFF2-40B4-BE49-F238E27FC236}">
                      <a16:creationId xmlns:a16="http://schemas.microsoft.com/office/drawing/2014/main" id="{110DA0C5-42C8-4228-A1D1-1FC86D1DAF10}"/>
                    </a:ext>
                  </a:extLst>
                </p:cNvPr>
                <p:cNvSpPr txBox="1"/>
                <p:nvPr/>
              </p:nvSpPr>
              <p:spPr>
                <a:xfrm>
                  <a:off x="6306833" y="5193606"/>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62" name="Metin kutusu 61">
                  <a:extLst>
                    <a:ext uri="{FF2B5EF4-FFF2-40B4-BE49-F238E27FC236}">
                      <a16:creationId xmlns:a16="http://schemas.microsoft.com/office/drawing/2014/main" id="{889409A7-F03E-49D6-B429-B31A54FC8FE4}"/>
                    </a:ext>
                  </a:extLst>
                </p:cNvPr>
                <p:cNvSpPr txBox="1"/>
                <p:nvPr/>
              </p:nvSpPr>
              <p:spPr>
                <a:xfrm>
                  <a:off x="6306833" y="3817705"/>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a:t>
                  </a:r>
                </a:p>
              </p:txBody>
            </p:sp>
            <p:sp>
              <p:nvSpPr>
                <p:cNvPr id="63" name="Metin kutusu 62">
                  <a:extLst>
                    <a:ext uri="{FF2B5EF4-FFF2-40B4-BE49-F238E27FC236}">
                      <a16:creationId xmlns:a16="http://schemas.microsoft.com/office/drawing/2014/main" id="{5007D039-F672-4F3E-A693-D871C22EAEB5}"/>
                    </a:ext>
                  </a:extLst>
                </p:cNvPr>
                <p:cNvSpPr txBox="1"/>
                <p:nvPr/>
              </p:nvSpPr>
              <p:spPr>
                <a:xfrm>
                  <a:off x="6306833" y="4051484"/>
                  <a:ext cx="538628" cy="400110"/>
                </a:xfrm>
                <a:prstGeom prst="rect">
                  <a:avLst/>
                </a:prstGeom>
                <a:noFill/>
              </p:spPr>
              <p:txBody>
                <a:bodyPr wrap="square">
                  <a:spAutoFit/>
                </a:bodyPr>
                <a:lstStyle/>
                <a:p>
                  <a:pPr algn="ctr"/>
                  <a:r>
                    <a:rPr lang="tr-TR" sz="2000" b="1" dirty="0">
                      <a:solidFill>
                        <a:srgbClr val="FF6200"/>
                      </a:solidFill>
                      <a:latin typeface="Bahnschrift SemiLight Condensed" panose="020B0502040204020203" pitchFamily="34" charset="0"/>
                    </a:rPr>
                    <a:t>8</a:t>
                  </a:r>
                </a:p>
              </p:txBody>
            </p:sp>
            <p:sp>
              <p:nvSpPr>
                <p:cNvPr id="64" name="Metin kutusu 63">
                  <a:extLst>
                    <a:ext uri="{FF2B5EF4-FFF2-40B4-BE49-F238E27FC236}">
                      <a16:creationId xmlns:a16="http://schemas.microsoft.com/office/drawing/2014/main" id="{08CBE551-5C35-41D2-9191-3160BD444507}"/>
                    </a:ext>
                  </a:extLst>
                </p:cNvPr>
                <p:cNvSpPr txBox="1"/>
                <p:nvPr/>
              </p:nvSpPr>
              <p:spPr>
                <a:xfrm>
                  <a:off x="6306833" y="4351767"/>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6</a:t>
                  </a:r>
                </a:p>
              </p:txBody>
            </p:sp>
            <p:sp>
              <p:nvSpPr>
                <p:cNvPr id="65" name="Metin kutusu 64">
                  <a:extLst>
                    <a:ext uri="{FF2B5EF4-FFF2-40B4-BE49-F238E27FC236}">
                      <a16:creationId xmlns:a16="http://schemas.microsoft.com/office/drawing/2014/main" id="{A6BC69AC-6415-4C07-B60F-EBEFF42D481A}"/>
                    </a:ext>
                  </a:extLst>
                </p:cNvPr>
                <p:cNvSpPr txBox="1"/>
                <p:nvPr/>
              </p:nvSpPr>
              <p:spPr>
                <a:xfrm>
                  <a:off x="6306833" y="461879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4</a:t>
                  </a:r>
                </a:p>
              </p:txBody>
            </p:sp>
            <p:sp>
              <p:nvSpPr>
                <p:cNvPr id="66" name="Metin kutusu 65">
                  <a:extLst>
                    <a:ext uri="{FF2B5EF4-FFF2-40B4-BE49-F238E27FC236}">
                      <a16:creationId xmlns:a16="http://schemas.microsoft.com/office/drawing/2014/main" id="{75E98B4E-CED9-461D-AF2C-23574F6576FF}"/>
                    </a:ext>
                  </a:extLst>
                </p:cNvPr>
                <p:cNvSpPr txBox="1"/>
                <p:nvPr/>
              </p:nvSpPr>
              <p:spPr>
                <a:xfrm>
                  <a:off x="6306833" y="488582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a:t>
                  </a:r>
                </a:p>
              </p:txBody>
            </p:sp>
          </p:grpSp>
        </p:grpSp>
        <p:sp>
          <p:nvSpPr>
            <p:cNvPr id="79" name="Metin kutusu 78">
              <a:extLst>
                <a:ext uri="{FF2B5EF4-FFF2-40B4-BE49-F238E27FC236}">
                  <a16:creationId xmlns:a16="http://schemas.microsoft.com/office/drawing/2014/main" id="{72054724-C2AB-4B4C-8548-47F6B5414FD6}"/>
                </a:ext>
              </a:extLst>
            </p:cNvPr>
            <p:cNvSpPr txBox="1"/>
            <p:nvPr/>
          </p:nvSpPr>
          <p:spPr>
            <a:xfrm>
              <a:off x="10007509" y="5793483"/>
              <a:ext cx="1771334" cy="646331"/>
            </a:xfrm>
            <a:prstGeom prst="rect">
              <a:avLst/>
            </a:prstGeom>
            <a:noFill/>
          </p:spPr>
          <p:txBody>
            <a:bodyPr wrap="square">
              <a:spAutoFit/>
            </a:bodyPr>
            <a:lstStyle/>
            <a:p>
              <a:pPr algn="ctr"/>
              <a:r>
                <a:rPr lang="tr-TR" sz="1800" dirty="0" err="1">
                  <a:solidFill>
                    <a:schemeClr val="bg1"/>
                  </a:solidFill>
                  <a:latin typeface="Bahnschrift SemiLight Condensed" panose="020B0502040204020203" pitchFamily="34" charset="0"/>
                </a:rPr>
                <a:t>Multihead</a:t>
              </a:r>
              <a:r>
                <a:rPr lang="tr-TR" sz="1800" dirty="0">
                  <a:solidFill>
                    <a:schemeClr val="bg1"/>
                  </a:solidFill>
                  <a:latin typeface="Bahnschrift SemiLight Condensed" panose="020B0502040204020203" pitchFamily="34" charset="0"/>
                </a:rPr>
                <a:t> </a:t>
              </a:r>
              <a:r>
                <a:rPr lang="tr-TR" sz="1800" dirty="0" err="1">
                  <a:solidFill>
                    <a:schemeClr val="bg1"/>
                  </a:solidFill>
                  <a:latin typeface="Bahnschrift SemiLight Condensed" panose="020B0502040204020203" pitchFamily="34" charset="0"/>
                </a:rPr>
                <a:t>Attention</a:t>
              </a:r>
              <a:endParaRPr lang="tr-TR" sz="1800" dirty="0">
                <a:solidFill>
                  <a:schemeClr val="bg1"/>
                </a:solidFill>
                <a:latin typeface="Bahnschrift SemiLight Condensed" panose="020B0502040204020203" pitchFamily="34" charset="0"/>
              </a:endParaRPr>
            </a:p>
            <a:p>
              <a:pPr algn="ctr"/>
              <a:r>
                <a:rPr lang="tr-TR" dirty="0" err="1">
                  <a:solidFill>
                    <a:schemeClr val="bg1"/>
                  </a:solidFill>
                  <a:latin typeface="Bahnschrift SemiLight Condensed" panose="020B0502040204020203" pitchFamily="34" charset="0"/>
                </a:rPr>
                <a:t>Head</a:t>
              </a:r>
              <a:r>
                <a:rPr lang="tr-TR" dirty="0">
                  <a:solidFill>
                    <a:schemeClr val="bg1"/>
                  </a:solidFill>
                  <a:latin typeface="Bahnschrift SemiLight Condensed" panose="020B0502040204020203" pitchFamily="34" charset="0"/>
                </a:rPr>
                <a:t> </a:t>
              </a:r>
              <a:r>
                <a:rPr lang="tr-TR" dirty="0" err="1">
                  <a:solidFill>
                    <a:schemeClr val="bg1"/>
                  </a:solidFill>
                  <a:latin typeface="Bahnschrift SemiLight Condensed" panose="020B0502040204020203" pitchFamily="34" charset="0"/>
                </a:rPr>
                <a:t>Count</a:t>
              </a:r>
              <a:endParaRPr lang="tr-TR" sz="1800" dirty="0">
                <a:solidFill>
                  <a:schemeClr val="bg1"/>
                </a:solidFill>
                <a:latin typeface="Bahnschrift SemiLight Condensed" panose="020B0502040204020203" pitchFamily="34" charset="0"/>
              </a:endParaRPr>
            </a:p>
          </p:txBody>
        </p:sp>
      </p:grpSp>
      <p:grpSp>
        <p:nvGrpSpPr>
          <p:cNvPr id="85" name="Grup 84">
            <a:extLst>
              <a:ext uri="{FF2B5EF4-FFF2-40B4-BE49-F238E27FC236}">
                <a16:creationId xmlns:a16="http://schemas.microsoft.com/office/drawing/2014/main" id="{9CCDA937-CE8E-4F97-B418-8B2FEA5E4B32}"/>
              </a:ext>
            </a:extLst>
          </p:cNvPr>
          <p:cNvGrpSpPr/>
          <p:nvPr/>
        </p:nvGrpSpPr>
        <p:grpSpPr>
          <a:xfrm>
            <a:off x="5022" y="1487177"/>
            <a:ext cx="4201613" cy="5370824"/>
            <a:chOff x="5022" y="1487177"/>
            <a:chExt cx="4201613" cy="5370824"/>
          </a:xfrm>
        </p:grpSpPr>
        <p:pic>
          <p:nvPicPr>
            <p:cNvPr id="81" name="Resim 80" descr="metin, kap, sepet içeren bir resim&#10;&#10;Açıklama otomatik olarak oluşturuldu">
              <a:extLst>
                <a:ext uri="{FF2B5EF4-FFF2-40B4-BE49-F238E27FC236}">
                  <a16:creationId xmlns:a16="http://schemas.microsoft.com/office/drawing/2014/main" id="{CACAFB88-2048-4A77-910C-C6BE8536AD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 y="1487177"/>
              <a:ext cx="4201613" cy="5370824"/>
            </a:xfrm>
            <a:prstGeom prst="rect">
              <a:avLst/>
            </a:prstGeom>
          </p:spPr>
        </p:pic>
        <p:sp>
          <p:nvSpPr>
            <p:cNvPr id="84" name="Metin kutusu 83">
              <a:extLst>
                <a:ext uri="{FF2B5EF4-FFF2-40B4-BE49-F238E27FC236}">
                  <a16:creationId xmlns:a16="http://schemas.microsoft.com/office/drawing/2014/main" id="{833D95F4-9782-48EB-9DE5-129114EBE6A5}"/>
                </a:ext>
              </a:extLst>
            </p:cNvPr>
            <p:cNvSpPr txBox="1"/>
            <p:nvPr/>
          </p:nvSpPr>
          <p:spPr>
            <a:xfrm>
              <a:off x="1234600" y="2007794"/>
              <a:ext cx="1886295"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Control </a:t>
              </a:r>
              <a:r>
                <a:rPr lang="tr-TR" sz="2400" dirty="0" err="1">
                  <a:solidFill>
                    <a:schemeClr val="bg1"/>
                  </a:solidFill>
                  <a:latin typeface="Bahnschrift SemiLight Condensed" panose="020B0502040204020203" pitchFamily="34" charset="0"/>
                </a:rPr>
                <a:t>Panels</a:t>
              </a:r>
              <a:endParaRPr lang="tr-TR" sz="2400" dirty="0">
                <a:solidFill>
                  <a:schemeClr val="bg1"/>
                </a:solidFill>
                <a:latin typeface="Bahnschrift SemiLight Condensed" panose="020B0502040204020203" pitchFamily="34" charset="0"/>
              </a:endParaRPr>
            </a:p>
          </p:txBody>
        </p:sp>
      </p:grpSp>
      <p:sp>
        <p:nvSpPr>
          <p:cNvPr id="86" name="Metin kutusu 85">
            <a:extLst>
              <a:ext uri="{FF2B5EF4-FFF2-40B4-BE49-F238E27FC236}">
                <a16:creationId xmlns:a16="http://schemas.microsoft.com/office/drawing/2014/main" id="{07562BF3-6BC6-4808-91C8-636CC081DCFE}"/>
              </a:ext>
            </a:extLst>
          </p:cNvPr>
          <p:cNvSpPr txBox="1"/>
          <p:nvPr/>
        </p:nvSpPr>
        <p:spPr>
          <a:xfrm>
            <a:off x="2741611" y="3071933"/>
            <a:ext cx="116458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Hyperparameters</a:t>
            </a:r>
            <a:endParaRPr lang="tr-TR" sz="1200" dirty="0">
              <a:solidFill>
                <a:schemeClr val="bg1"/>
              </a:solidFill>
              <a:latin typeface="Bahnschrift SemiLight Condensed" panose="020B0502040204020203" pitchFamily="34" charset="0"/>
            </a:endParaRPr>
          </a:p>
        </p:txBody>
      </p:sp>
      <p:sp>
        <p:nvSpPr>
          <p:cNvPr id="75" name="Metin kutusu 74">
            <a:extLst>
              <a:ext uri="{FF2B5EF4-FFF2-40B4-BE49-F238E27FC236}">
                <a16:creationId xmlns:a16="http://schemas.microsoft.com/office/drawing/2014/main" id="{1199165C-45CD-4FA8-A1EB-FCFCA4E6FBF1}"/>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Hyperparameters</a:t>
            </a:r>
            <a:endParaRPr lang="tr-TR" sz="2000" b="1" dirty="0">
              <a:solidFill>
                <a:srgbClr val="002060"/>
              </a:solidFill>
              <a:latin typeface="Bahnschrift SemiLight Condensed" panose="020B0502040204020203" pitchFamily="34" charset="0"/>
            </a:endParaRPr>
          </a:p>
        </p:txBody>
      </p:sp>
      <p:grpSp>
        <p:nvGrpSpPr>
          <p:cNvPr id="9" name="Grup 8">
            <a:extLst>
              <a:ext uri="{FF2B5EF4-FFF2-40B4-BE49-F238E27FC236}">
                <a16:creationId xmlns:a16="http://schemas.microsoft.com/office/drawing/2014/main" id="{A0441228-CA6E-D562-A066-738E69E9D52E}"/>
              </a:ext>
            </a:extLst>
          </p:cNvPr>
          <p:cNvGrpSpPr/>
          <p:nvPr/>
        </p:nvGrpSpPr>
        <p:grpSpPr>
          <a:xfrm>
            <a:off x="8768363" y="480809"/>
            <a:ext cx="2913403" cy="551187"/>
            <a:chOff x="8901367" y="480809"/>
            <a:chExt cx="2913403" cy="551187"/>
          </a:xfrm>
        </p:grpSpPr>
        <p:sp>
          <p:nvSpPr>
            <p:cNvPr id="17" name="Dikdörtgen: Köşeleri Yuvarlatılmış 16">
              <a:extLst>
                <a:ext uri="{FF2B5EF4-FFF2-40B4-BE49-F238E27FC236}">
                  <a16:creationId xmlns:a16="http://schemas.microsoft.com/office/drawing/2014/main" id="{A5BDEE73-5ABF-9D62-156D-55D389322000}"/>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Metin kutusu 17">
              <a:extLst>
                <a:ext uri="{FF2B5EF4-FFF2-40B4-BE49-F238E27FC236}">
                  <a16:creationId xmlns:a16="http://schemas.microsoft.com/office/drawing/2014/main" id="{23F5FEEC-6944-CCC6-72E2-114CD004CA54}"/>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9" name="Metin kutusu 18">
              <a:extLst>
                <a:ext uri="{FF2B5EF4-FFF2-40B4-BE49-F238E27FC236}">
                  <a16:creationId xmlns:a16="http://schemas.microsoft.com/office/drawing/2014/main" id="{72B9F37F-1218-96D9-F752-470D2F9BC8F0}"/>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20" name="Metin kutusu 19">
              <a:extLst>
                <a:ext uri="{FF2B5EF4-FFF2-40B4-BE49-F238E27FC236}">
                  <a16:creationId xmlns:a16="http://schemas.microsoft.com/office/drawing/2014/main" id="{EFE50724-411C-F470-4BC8-64A77D5DDB05}"/>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21" name="Metin kutusu 20">
              <a:extLst>
                <a:ext uri="{FF2B5EF4-FFF2-40B4-BE49-F238E27FC236}">
                  <a16:creationId xmlns:a16="http://schemas.microsoft.com/office/drawing/2014/main" id="{36E30922-FD28-F9C5-8F75-E9B2D5CFD587}"/>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23" name="Düz Bağlayıcı 22">
              <a:extLst>
                <a:ext uri="{FF2B5EF4-FFF2-40B4-BE49-F238E27FC236}">
                  <a16:creationId xmlns:a16="http://schemas.microsoft.com/office/drawing/2014/main" id="{25A034A1-2DCB-8B76-8D7D-6F2AE2416B7F}"/>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598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etin kutusu 72">
            <a:extLst>
              <a:ext uri="{FF2B5EF4-FFF2-40B4-BE49-F238E27FC236}">
                <a16:creationId xmlns:a16="http://schemas.microsoft.com/office/drawing/2014/main" id="{AE295A06-106D-4A3F-BC62-A754741A73F5}"/>
              </a:ext>
            </a:extLst>
          </p:cNvPr>
          <p:cNvSpPr txBox="1"/>
          <p:nvPr/>
        </p:nvSpPr>
        <p:spPr>
          <a:xfrm>
            <a:off x="6731131" y="1556964"/>
            <a:ext cx="2699494" cy="523220"/>
          </a:xfrm>
          <a:prstGeom prst="rect">
            <a:avLst/>
          </a:prstGeom>
          <a:noFill/>
        </p:spPr>
        <p:txBody>
          <a:bodyPr wrap="square">
            <a:spAutoFit/>
          </a:bodyPr>
          <a:lstStyle/>
          <a:p>
            <a:pPr algn="ctr"/>
            <a:r>
              <a:rPr lang="tr-TR" sz="2800" dirty="0">
                <a:solidFill>
                  <a:schemeClr val="bg1"/>
                </a:solidFill>
                <a:latin typeface="Bahnschrift SemiLight Condensed" panose="020B0502040204020203" pitchFamily="34" charset="0"/>
              </a:rPr>
              <a:t>Epoch</a:t>
            </a:r>
          </a:p>
        </p:txBody>
      </p:sp>
      <p:grpSp>
        <p:nvGrpSpPr>
          <p:cNvPr id="85" name="Grup 84">
            <a:extLst>
              <a:ext uri="{FF2B5EF4-FFF2-40B4-BE49-F238E27FC236}">
                <a16:creationId xmlns:a16="http://schemas.microsoft.com/office/drawing/2014/main" id="{9CCDA937-CE8E-4F97-B418-8B2FEA5E4B32}"/>
              </a:ext>
            </a:extLst>
          </p:cNvPr>
          <p:cNvGrpSpPr/>
          <p:nvPr/>
        </p:nvGrpSpPr>
        <p:grpSpPr>
          <a:xfrm>
            <a:off x="5022" y="1487177"/>
            <a:ext cx="4201613" cy="5370824"/>
            <a:chOff x="5022" y="1487177"/>
            <a:chExt cx="4201613" cy="5370824"/>
          </a:xfrm>
        </p:grpSpPr>
        <p:pic>
          <p:nvPicPr>
            <p:cNvPr id="81" name="Resim 80" descr="metin, kap, sepet içeren bir resim&#10;&#10;Açıklama otomatik olarak oluşturuldu">
              <a:extLst>
                <a:ext uri="{FF2B5EF4-FFF2-40B4-BE49-F238E27FC236}">
                  <a16:creationId xmlns:a16="http://schemas.microsoft.com/office/drawing/2014/main" id="{CACAFB88-2048-4A77-910C-C6BE8536A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 y="1487177"/>
              <a:ext cx="4201613" cy="5370824"/>
            </a:xfrm>
            <a:prstGeom prst="rect">
              <a:avLst/>
            </a:prstGeom>
          </p:spPr>
        </p:pic>
        <p:sp>
          <p:nvSpPr>
            <p:cNvPr id="84" name="Metin kutusu 83">
              <a:extLst>
                <a:ext uri="{FF2B5EF4-FFF2-40B4-BE49-F238E27FC236}">
                  <a16:creationId xmlns:a16="http://schemas.microsoft.com/office/drawing/2014/main" id="{833D95F4-9782-48EB-9DE5-129114EBE6A5}"/>
                </a:ext>
              </a:extLst>
            </p:cNvPr>
            <p:cNvSpPr txBox="1"/>
            <p:nvPr/>
          </p:nvSpPr>
          <p:spPr>
            <a:xfrm>
              <a:off x="1234600" y="2007794"/>
              <a:ext cx="1886295"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Control </a:t>
              </a:r>
              <a:r>
                <a:rPr lang="tr-TR" sz="2400" dirty="0" err="1">
                  <a:solidFill>
                    <a:schemeClr val="bg1"/>
                  </a:solidFill>
                  <a:latin typeface="Bahnschrift SemiLight Condensed" panose="020B0502040204020203" pitchFamily="34" charset="0"/>
                </a:rPr>
                <a:t>Panels</a:t>
              </a:r>
              <a:endParaRPr lang="tr-TR" sz="2400" dirty="0">
                <a:solidFill>
                  <a:schemeClr val="bg1"/>
                </a:solidFill>
                <a:latin typeface="Bahnschrift SemiLight Condensed" panose="020B0502040204020203" pitchFamily="34" charset="0"/>
              </a:endParaRPr>
            </a:p>
          </p:txBody>
        </p:sp>
      </p:grpSp>
      <p:sp>
        <p:nvSpPr>
          <p:cNvPr id="86" name="Metin kutusu 85">
            <a:extLst>
              <a:ext uri="{FF2B5EF4-FFF2-40B4-BE49-F238E27FC236}">
                <a16:creationId xmlns:a16="http://schemas.microsoft.com/office/drawing/2014/main" id="{07562BF3-6BC6-4808-91C8-636CC081DCFE}"/>
              </a:ext>
            </a:extLst>
          </p:cNvPr>
          <p:cNvSpPr txBox="1"/>
          <p:nvPr/>
        </p:nvSpPr>
        <p:spPr>
          <a:xfrm>
            <a:off x="2741611" y="3071933"/>
            <a:ext cx="116458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Hyperparameters</a:t>
            </a:r>
            <a:endParaRPr lang="tr-TR" sz="1200" dirty="0">
              <a:solidFill>
                <a:schemeClr val="bg1"/>
              </a:solidFill>
              <a:latin typeface="Bahnschrift SemiLight Condensed" panose="020B0502040204020203" pitchFamily="34" charset="0"/>
            </a:endParaRPr>
          </a:p>
        </p:txBody>
      </p:sp>
      <p:grpSp>
        <p:nvGrpSpPr>
          <p:cNvPr id="24" name="Grup 23">
            <a:extLst>
              <a:ext uri="{FF2B5EF4-FFF2-40B4-BE49-F238E27FC236}">
                <a16:creationId xmlns:a16="http://schemas.microsoft.com/office/drawing/2014/main" id="{4C9286F5-86E9-4F84-BC85-23F5C3676337}"/>
              </a:ext>
            </a:extLst>
          </p:cNvPr>
          <p:cNvGrpSpPr/>
          <p:nvPr/>
        </p:nvGrpSpPr>
        <p:grpSpPr>
          <a:xfrm>
            <a:off x="8565796" y="2365408"/>
            <a:ext cx="2320495" cy="2127183"/>
            <a:chOff x="5482534" y="2373154"/>
            <a:chExt cx="2320495" cy="2127183"/>
          </a:xfrm>
        </p:grpSpPr>
        <p:pic>
          <p:nvPicPr>
            <p:cNvPr id="17" name="Resim 16">
              <a:extLst>
                <a:ext uri="{FF2B5EF4-FFF2-40B4-BE49-F238E27FC236}">
                  <a16:creationId xmlns:a16="http://schemas.microsoft.com/office/drawing/2014/main" id="{B5457CCF-26EE-4DAC-B43E-C472800B993F}"/>
                </a:ext>
              </a:extLst>
            </p:cNvPr>
            <p:cNvPicPr>
              <a:picLocks noChangeAspect="1"/>
            </p:cNvPicPr>
            <p:nvPr/>
          </p:nvPicPr>
          <p:blipFill rotWithShape="1">
            <a:blip r:embed="rId3">
              <a:extLst>
                <a:ext uri="{28A0092B-C50C-407E-A947-70E740481C1C}">
                  <a14:useLocalDpi xmlns:a14="http://schemas.microsoft.com/office/drawing/2010/main" val="0"/>
                </a:ext>
              </a:extLst>
            </a:blip>
            <a:srcRect l="4714" t="4110" b="4489"/>
            <a:stretch/>
          </p:blipFill>
          <p:spPr>
            <a:xfrm>
              <a:off x="5707318" y="2586132"/>
              <a:ext cx="1870929" cy="1879159"/>
            </a:xfrm>
            <a:prstGeom prst="rect">
              <a:avLst/>
            </a:prstGeom>
          </p:spPr>
        </p:pic>
        <p:sp>
          <p:nvSpPr>
            <p:cNvPr id="20" name="Metin kutusu 19">
              <a:extLst>
                <a:ext uri="{FF2B5EF4-FFF2-40B4-BE49-F238E27FC236}">
                  <a16:creationId xmlns:a16="http://schemas.microsoft.com/office/drawing/2014/main" id="{40718128-76A2-4859-8E4D-378576C5C7A7}"/>
                </a:ext>
              </a:extLst>
            </p:cNvPr>
            <p:cNvSpPr txBox="1"/>
            <p:nvPr/>
          </p:nvSpPr>
          <p:spPr>
            <a:xfrm>
              <a:off x="6359691" y="3264101"/>
              <a:ext cx="566181" cy="523220"/>
            </a:xfrm>
            <a:prstGeom prst="rect">
              <a:avLst/>
            </a:prstGeom>
            <a:noFill/>
          </p:spPr>
          <p:txBody>
            <a:bodyPr wrap="none" rtlCol="0">
              <a:spAutoFit/>
            </a:bodyPr>
            <a:lstStyle/>
            <a:p>
              <a:r>
                <a:rPr lang="tr-TR" sz="2800" b="1" dirty="0">
                  <a:solidFill>
                    <a:srgbClr val="00B0F0"/>
                  </a:solidFill>
                  <a:effectLst/>
                  <a:latin typeface="Bahnschrift" panose="020B0502040204020203" pitchFamily="34" charset="0"/>
                </a:rPr>
                <a:t>25</a:t>
              </a:r>
            </a:p>
          </p:txBody>
        </p:sp>
        <p:grpSp>
          <p:nvGrpSpPr>
            <p:cNvPr id="21" name="Grup 20">
              <a:extLst>
                <a:ext uri="{FF2B5EF4-FFF2-40B4-BE49-F238E27FC236}">
                  <a16:creationId xmlns:a16="http://schemas.microsoft.com/office/drawing/2014/main" id="{2E530DC9-44B6-4E06-A2A9-0641F95A58A8}"/>
                </a:ext>
              </a:extLst>
            </p:cNvPr>
            <p:cNvGrpSpPr/>
            <p:nvPr/>
          </p:nvGrpSpPr>
          <p:grpSpPr>
            <a:xfrm>
              <a:off x="5482534" y="2373154"/>
              <a:ext cx="2320495" cy="2127183"/>
              <a:chOff x="5482534" y="2373154"/>
              <a:chExt cx="2320495" cy="2127183"/>
            </a:xfrm>
          </p:grpSpPr>
          <p:sp>
            <p:nvSpPr>
              <p:cNvPr id="78" name="Metin kutusu 77">
                <a:extLst>
                  <a:ext uri="{FF2B5EF4-FFF2-40B4-BE49-F238E27FC236}">
                    <a16:creationId xmlns:a16="http://schemas.microsoft.com/office/drawing/2014/main" id="{E8C8DDA5-1E00-4998-84F7-C7C60A8D2FE3}"/>
                  </a:ext>
                </a:extLst>
              </p:cNvPr>
              <p:cNvSpPr txBox="1"/>
              <p:nvPr/>
            </p:nvSpPr>
            <p:spPr>
              <a:xfrm>
                <a:off x="5854589" y="4188292"/>
                <a:ext cx="2680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5</a:t>
                </a:r>
              </a:p>
            </p:txBody>
          </p:sp>
          <p:sp>
            <p:nvSpPr>
              <p:cNvPr id="80" name="Metin kutusu 79">
                <a:extLst>
                  <a:ext uri="{FF2B5EF4-FFF2-40B4-BE49-F238E27FC236}">
                    <a16:creationId xmlns:a16="http://schemas.microsoft.com/office/drawing/2014/main" id="{E38043DE-E960-4E1B-B6E4-7B1FCE314FFC}"/>
                  </a:ext>
                </a:extLst>
              </p:cNvPr>
              <p:cNvSpPr txBox="1"/>
              <p:nvPr/>
            </p:nvSpPr>
            <p:spPr>
              <a:xfrm>
                <a:off x="5482534" y="3648821"/>
                <a:ext cx="3209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10</a:t>
                </a:r>
              </a:p>
            </p:txBody>
          </p:sp>
          <p:sp>
            <p:nvSpPr>
              <p:cNvPr id="82" name="Metin kutusu 81">
                <a:extLst>
                  <a:ext uri="{FF2B5EF4-FFF2-40B4-BE49-F238E27FC236}">
                    <a16:creationId xmlns:a16="http://schemas.microsoft.com/office/drawing/2014/main" id="{2A158120-41D3-4B5D-8D67-A65818D266E3}"/>
                  </a:ext>
                </a:extLst>
              </p:cNvPr>
              <p:cNvSpPr txBox="1"/>
              <p:nvPr/>
            </p:nvSpPr>
            <p:spPr>
              <a:xfrm>
                <a:off x="5504813" y="3052337"/>
                <a:ext cx="31931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15</a:t>
                </a:r>
              </a:p>
            </p:txBody>
          </p:sp>
          <p:sp>
            <p:nvSpPr>
              <p:cNvPr id="83" name="Metin kutusu 82">
                <a:extLst>
                  <a:ext uri="{FF2B5EF4-FFF2-40B4-BE49-F238E27FC236}">
                    <a16:creationId xmlns:a16="http://schemas.microsoft.com/office/drawing/2014/main" id="{482F2C29-04B8-4FA8-BC37-B7BFD920B107}"/>
                  </a:ext>
                </a:extLst>
              </p:cNvPr>
              <p:cNvSpPr txBox="1"/>
              <p:nvPr/>
            </p:nvSpPr>
            <p:spPr>
              <a:xfrm>
                <a:off x="5873471" y="2531208"/>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20</a:t>
                </a:r>
              </a:p>
            </p:txBody>
          </p:sp>
          <p:sp>
            <p:nvSpPr>
              <p:cNvPr id="87" name="Metin kutusu 86">
                <a:extLst>
                  <a:ext uri="{FF2B5EF4-FFF2-40B4-BE49-F238E27FC236}">
                    <a16:creationId xmlns:a16="http://schemas.microsoft.com/office/drawing/2014/main" id="{1CBEC33B-1F54-4BC8-A3C1-B3554E9A2190}"/>
                  </a:ext>
                </a:extLst>
              </p:cNvPr>
              <p:cNvSpPr txBox="1"/>
              <p:nvPr/>
            </p:nvSpPr>
            <p:spPr>
              <a:xfrm>
                <a:off x="6495232" y="2373154"/>
                <a:ext cx="34817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25</a:t>
                </a:r>
              </a:p>
            </p:txBody>
          </p:sp>
          <p:sp>
            <p:nvSpPr>
              <p:cNvPr id="88" name="Metin kutusu 87">
                <a:extLst>
                  <a:ext uri="{FF2B5EF4-FFF2-40B4-BE49-F238E27FC236}">
                    <a16:creationId xmlns:a16="http://schemas.microsoft.com/office/drawing/2014/main" id="{BE9148E8-D45C-4B62-96FE-91D145C97363}"/>
                  </a:ext>
                </a:extLst>
              </p:cNvPr>
              <p:cNvSpPr txBox="1"/>
              <p:nvPr/>
            </p:nvSpPr>
            <p:spPr>
              <a:xfrm>
                <a:off x="7125673" y="2581960"/>
                <a:ext cx="35137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30</a:t>
                </a:r>
              </a:p>
            </p:txBody>
          </p:sp>
          <p:sp>
            <p:nvSpPr>
              <p:cNvPr id="89" name="Metin kutusu 88">
                <a:extLst>
                  <a:ext uri="{FF2B5EF4-FFF2-40B4-BE49-F238E27FC236}">
                    <a16:creationId xmlns:a16="http://schemas.microsoft.com/office/drawing/2014/main" id="{464C76EC-020E-481B-AF55-D0D5BC6B075D}"/>
                  </a:ext>
                </a:extLst>
              </p:cNvPr>
              <p:cNvSpPr txBox="1"/>
              <p:nvPr/>
            </p:nvSpPr>
            <p:spPr>
              <a:xfrm>
                <a:off x="7453253" y="3071933"/>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35</a:t>
                </a:r>
              </a:p>
            </p:txBody>
          </p:sp>
          <p:sp>
            <p:nvSpPr>
              <p:cNvPr id="90" name="Metin kutusu 89">
                <a:extLst>
                  <a:ext uri="{FF2B5EF4-FFF2-40B4-BE49-F238E27FC236}">
                    <a16:creationId xmlns:a16="http://schemas.microsoft.com/office/drawing/2014/main" id="{BB0117BE-FA21-4085-A398-22870112178B}"/>
                  </a:ext>
                </a:extLst>
              </p:cNvPr>
              <p:cNvSpPr txBox="1"/>
              <p:nvPr/>
            </p:nvSpPr>
            <p:spPr>
              <a:xfrm>
                <a:off x="7423436" y="3735989"/>
                <a:ext cx="357790"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40</a:t>
                </a:r>
              </a:p>
            </p:txBody>
          </p:sp>
          <p:sp>
            <p:nvSpPr>
              <p:cNvPr id="91" name="Metin kutusu 90">
                <a:extLst>
                  <a:ext uri="{FF2B5EF4-FFF2-40B4-BE49-F238E27FC236}">
                    <a16:creationId xmlns:a16="http://schemas.microsoft.com/office/drawing/2014/main" id="{40B84380-4147-4392-B611-179B2459F0FD}"/>
                  </a:ext>
                </a:extLst>
              </p:cNvPr>
              <p:cNvSpPr txBox="1"/>
              <p:nvPr/>
            </p:nvSpPr>
            <p:spPr>
              <a:xfrm>
                <a:off x="7067998" y="4223338"/>
                <a:ext cx="35618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45</a:t>
                </a:r>
              </a:p>
            </p:txBody>
          </p:sp>
        </p:grpSp>
      </p:grpSp>
      <p:grpSp>
        <p:nvGrpSpPr>
          <p:cNvPr id="23" name="Grup 22">
            <a:extLst>
              <a:ext uri="{FF2B5EF4-FFF2-40B4-BE49-F238E27FC236}">
                <a16:creationId xmlns:a16="http://schemas.microsoft.com/office/drawing/2014/main" id="{5E17E01D-68A4-455A-8B24-915C1FE4BEB7}"/>
              </a:ext>
            </a:extLst>
          </p:cNvPr>
          <p:cNvGrpSpPr/>
          <p:nvPr/>
        </p:nvGrpSpPr>
        <p:grpSpPr>
          <a:xfrm>
            <a:off x="5329452" y="2365408"/>
            <a:ext cx="2320495" cy="2127183"/>
            <a:chOff x="8258912" y="2365408"/>
            <a:chExt cx="2320495" cy="2127183"/>
          </a:xfrm>
        </p:grpSpPr>
        <p:pic>
          <p:nvPicPr>
            <p:cNvPr id="19" name="Resim 18" descr="elektronik eşyalar içeren bir resim&#10;&#10;Açıklama otomatik olarak oluşturuldu">
              <a:extLst>
                <a:ext uri="{FF2B5EF4-FFF2-40B4-BE49-F238E27FC236}">
                  <a16:creationId xmlns:a16="http://schemas.microsoft.com/office/drawing/2014/main" id="{B06779D6-0475-4444-9C00-761DF33CF636}"/>
                </a:ext>
              </a:extLst>
            </p:cNvPr>
            <p:cNvPicPr>
              <a:picLocks noChangeAspect="1"/>
            </p:cNvPicPr>
            <p:nvPr/>
          </p:nvPicPr>
          <p:blipFill rotWithShape="1">
            <a:blip r:embed="rId4">
              <a:extLst>
                <a:ext uri="{28A0092B-C50C-407E-A947-70E740481C1C}">
                  <a14:useLocalDpi xmlns:a14="http://schemas.microsoft.com/office/drawing/2010/main" val="0"/>
                </a:ext>
              </a:extLst>
            </a:blip>
            <a:srcRect l="5198" b="4489"/>
            <a:stretch/>
          </p:blipFill>
          <p:spPr>
            <a:xfrm>
              <a:off x="8480673" y="2586132"/>
              <a:ext cx="1870929" cy="1879703"/>
            </a:xfrm>
            <a:prstGeom prst="rect">
              <a:avLst/>
            </a:prstGeom>
          </p:spPr>
        </p:pic>
        <p:sp>
          <p:nvSpPr>
            <p:cNvPr id="75" name="Metin kutusu 74">
              <a:extLst>
                <a:ext uri="{FF2B5EF4-FFF2-40B4-BE49-F238E27FC236}">
                  <a16:creationId xmlns:a16="http://schemas.microsoft.com/office/drawing/2014/main" id="{E8D1B279-AD22-47DA-B8DC-CA6FD294596D}"/>
                </a:ext>
              </a:extLst>
            </p:cNvPr>
            <p:cNvSpPr txBox="1"/>
            <p:nvPr/>
          </p:nvSpPr>
          <p:spPr>
            <a:xfrm>
              <a:off x="9131443" y="3264101"/>
              <a:ext cx="569387" cy="523220"/>
            </a:xfrm>
            <a:prstGeom prst="rect">
              <a:avLst/>
            </a:prstGeom>
            <a:noFill/>
          </p:spPr>
          <p:txBody>
            <a:bodyPr wrap="none" rtlCol="0">
              <a:spAutoFit/>
            </a:bodyPr>
            <a:lstStyle/>
            <a:p>
              <a:r>
                <a:rPr lang="tr-TR" sz="2800" b="1" dirty="0">
                  <a:solidFill>
                    <a:srgbClr val="00B0F0"/>
                  </a:solidFill>
                  <a:effectLst/>
                  <a:latin typeface="Bahnschrift" panose="020B0502040204020203" pitchFamily="34" charset="0"/>
                </a:rPr>
                <a:t>20</a:t>
              </a:r>
            </a:p>
          </p:txBody>
        </p:sp>
        <p:grpSp>
          <p:nvGrpSpPr>
            <p:cNvPr id="92" name="Grup 91">
              <a:extLst>
                <a:ext uri="{FF2B5EF4-FFF2-40B4-BE49-F238E27FC236}">
                  <a16:creationId xmlns:a16="http://schemas.microsoft.com/office/drawing/2014/main" id="{27713B0F-BDDB-48CA-B30B-969055A25481}"/>
                </a:ext>
              </a:extLst>
            </p:cNvPr>
            <p:cNvGrpSpPr/>
            <p:nvPr/>
          </p:nvGrpSpPr>
          <p:grpSpPr>
            <a:xfrm>
              <a:off x="8258912" y="2365408"/>
              <a:ext cx="2320495" cy="2127183"/>
              <a:chOff x="5482534" y="2373154"/>
              <a:chExt cx="2320495" cy="2127183"/>
            </a:xfrm>
          </p:grpSpPr>
          <p:sp>
            <p:nvSpPr>
              <p:cNvPr id="93" name="Metin kutusu 92">
                <a:extLst>
                  <a:ext uri="{FF2B5EF4-FFF2-40B4-BE49-F238E27FC236}">
                    <a16:creationId xmlns:a16="http://schemas.microsoft.com/office/drawing/2014/main" id="{46431A49-2D5B-478F-AF7E-3B239B8B0D9F}"/>
                  </a:ext>
                </a:extLst>
              </p:cNvPr>
              <p:cNvSpPr txBox="1"/>
              <p:nvPr/>
            </p:nvSpPr>
            <p:spPr>
              <a:xfrm>
                <a:off x="5854589" y="4188292"/>
                <a:ext cx="2680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5</a:t>
                </a:r>
              </a:p>
            </p:txBody>
          </p:sp>
          <p:sp>
            <p:nvSpPr>
              <p:cNvPr id="94" name="Metin kutusu 93">
                <a:extLst>
                  <a:ext uri="{FF2B5EF4-FFF2-40B4-BE49-F238E27FC236}">
                    <a16:creationId xmlns:a16="http://schemas.microsoft.com/office/drawing/2014/main" id="{812FF831-56FC-4C6A-B107-39D580DC944C}"/>
                  </a:ext>
                </a:extLst>
              </p:cNvPr>
              <p:cNvSpPr txBox="1"/>
              <p:nvPr/>
            </p:nvSpPr>
            <p:spPr>
              <a:xfrm>
                <a:off x="5482534" y="3648821"/>
                <a:ext cx="3209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10</a:t>
                </a:r>
              </a:p>
            </p:txBody>
          </p:sp>
          <p:sp>
            <p:nvSpPr>
              <p:cNvPr id="95" name="Metin kutusu 94">
                <a:extLst>
                  <a:ext uri="{FF2B5EF4-FFF2-40B4-BE49-F238E27FC236}">
                    <a16:creationId xmlns:a16="http://schemas.microsoft.com/office/drawing/2014/main" id="{69380661-2658-4FC8-AB81-E1FA82E0E991}"/>
                  </a:ext>
                </a:extLst>
              </p:cNvPr>
              <p:cNvSpPr txBox="1"/>
              <p:nvPr/>
            </p:nvSpPr>
            <p:spPr>
              <a:xfrm>
                <a:off x="5504813" y="3052337"/>
                <a:ext cx="31931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15</a:t>
                </a:r>
              </a:p>
            </p:txBody>
          </p:sp>
          <p:sp>
            <p:nvSpPr>
              <p:cNvPr id="96" name="Metin kutusu 95">
                <a:extLst>
                  <a:ext uri="{FF2B5EF4-FFF2-40B4-BE49-F238E27FC236}">
                    <a16:creationId xmlns:a16="http://schemas.microsoft.com/office/drawing/2014/main" id="{F2A1DF56-BF05-4F0F-BDB5-FDFB1268131A}"/>
                  </a:ext>
                </a:extLst>
              </p:cNvPr>
              <p:cNvSpPr txBox="1"/>
              <p:nvPr/>
            </p:nvSpPr>
            <p:spPr>
              <a:xfrm>
                <a:off x="5873471" y="2531208"/>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20</a:t>
                </a:r>
              </a:p>
            </p:txBody>
          </p:sp>
          <p:sp>
            <p:nvSpPr>
              <p:cNvPr id="97" name="Metin kutusu 96">
                <a:extLst>
                  <a:ext uri="{FF2B5EF4-FFF2-40B4-BE49-F238E27FC236}">
                    <a16:creationId xmlns:a16="http://schemas.microsoft.com/office/drawing/2014/main" id="{DBBFE98D-E654-411A-85C4-348A11C120D0}"/>
                  </a:ext>
                </a:extLst>
              </p:cNvPr>
              <p:cNvSpPr txBox="1"/>
              <p:nvPr/>
            </p:nvSpPr>
            <p:spPr>
              <a:xfrm>
                <a:off x="6495232" y="2373154"/>
                <a:ext cx="34817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25</a:t>
                </a:r>
              </a:p>
            </p:txBody>
          </p:sp>
          <p:sp>
            <p:nvSpPr>
              <p:cNvPr id="98" name="Metin kutusu 97">
                <a:extLst>
                  <a:ext uri="{FF2B5EF4-FFF2-40B4-BE49-F238E27FC236}">
                    <a16:creationId xmlns:a16="http://schemas.microsoft.com/office/drawing/2014/main" id="{B98E7588-DFB0-4925-AC76-82CE1C0BE8FE}"/>
                  </a:ext>
                </a:extLst>
              </p:cNvPr>
              <p:cNvSpPr txBox="1"/>
              <p:nvPr/>
            </p:nvSpPr>
            <p:spPr>
              <a:xfrm>
                <a:off x="7125673" y="2581960"/>
                <a:ext cx="35137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30</a:t>
                </a:r>
              </a:p>
            </p:txBody>
          </p:sp>
          <p:sp>
            <p:nvSpPr>
              <p:cNvPr id="99" name="Metin kutusu 98">
                <a:extLst>
                  <a:ext uri="{FF2B5EF4-FFF2-40B4-BE49-F238E27FC236}">
                    <a16:creationId xmlns:a16="http://schemas.microsoft.com/office/drawing/2014/main" id="{8C9C65C1-3505-485B-8C25-2729DF912AC3}"/>
                  </a:ext>
                </a:extLst>
              </p:cNvPr>
              <p:cNvSpPr txBox="1"/>
              <p:nvPr/>
            </p:nvSpPr>
            <p:spPr>
              <a:xfrm>
                <a:off x="7453253" y="3071933"/>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35</a:t>
                </a:r>
              </a:p>
            </p:txBody>
          </p:sp>
          <p:sp>
            <p:nvSpPr>
              <p:cNvPr id="100" name="Metin kutusu 99">
                <a:extLst>
                  <a:ext uri="{FF2B5EF4-FFF2-40B4-BE49-F238E27FC236}">
                    <a16:creationId xmlns:a16="http://schemas.microsoft.com/office/drawing/2014/main" id="{D5704C2C-A375-4166-91FE-6CD28D75B55A}"/>
                  </a:ext>
                </a:extLst>
              </p:cNvPr>
              <p:cNvSpPr txBox="1"/>
              <p:nvPr/>
            </p:nvSpPr>
            <p:spPr>
              <a:xfrm>
                <a:off x="7423436" y="3735989"/>
                <a:ext cx="357790"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40</a:t>
                </a:r>
              </a:p>
            </p:txBody>
          </p:sp>
          <p:sp>
            <p:nvSpPr>
              <p:cNvPr id="101" name="Metin kutusu 100">
                <a:extLst>
                  <a:ext uri="{FF2B5EF4-FFF2-40B4-BE49-F238E27FC236}">
                    <a16:creationId xmlns:a16="http://schemas.microsoft.com/office/drawing/2014/main" id="{C72C18CF-9464-4253-8874-AA30208FA645}"/>
                  </a:ext>
                </a:extLst>
              </p:cNvPr>
              <p:cNvSpPr txBox="1"/>
              <p:nvPr/>
            </p:nvSpPr>
            <p:spPr>
              <a:xfrm>
                <a:off x="7067998" y="4223338"/>
                <a:ext cx="35618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45</a:t>
                </a:r>
              </a:p>
            </p:txBody>
          </p:sp>
        </p:grpSp>
      </p:grpSp>
      <p:sp>
        <p:nvSpPr>
          <p:cNvPr id="102" name="Metin kutusu 101">
            <a:extLst>
              <a:ext uri="{FF2B5EF4-FFF2-40B4-BE49-F238E27FC236}">
                <a16:creationId xmlns:a16="http://schemas.microsoft.com/office/drawing/2014/main" id="{8E4B627B-B418-4433-808F-A25490D5C138}"/>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Epoch</a:t>
            </a:r>
          </a:p>
        </p:txBody>
      </p:sp>
      <p:grpSp>
        <p:nvGrpSpPr>
          <p:cNvPr id="2" name="Grup 1">
            <a:extLst>
              <a:ext uri="{FF2B5EF4-FFF2-40B4-BE49-F238E27FC236}">
                <a16:creationId xmlns:a16="http://schemas.microsoft.com/office/drawing/2014/main" id="{32A8C3C0-C4F3-EF2E-4481-B956D64544C6}"/>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D55DC8FD-6ED2-111D-1E26-06928FDBA292}"/>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5C0A796C-948C-687F-1265-69FEF0A35C89}"/>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5" name="Metin kutusu 4">
              <a:extLst>
                <a:ext uri="{FF2B5EF4-FFF2-40B4-BE49-F238E27FC236}">
                  <a16:creationId xmlns:a16="http://schemas.microsoft.com/office/drawing/2014/main" id="{40B71DED-14BE-A2B5-CDFC-2CEAE84D1CE1}"/>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 name="Metin kutusu 5">
              <a:extLst>
                <a:ext uri="{FF2B5EF4-FFF2-40B4-BE49-F238E27FC236}">
                  <a16:creationId xmlns:a16="http://schemas.microsoft.com/office/drawing/2014/main" id="{09FCB834-5F35-1701-C056-81E22E748246}"/>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0568AD1C-E7C9-D26A-0CC8-718DDDF0DE16}"/>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8" name="Düz Bağlayıcı 7">
              <a:extLst>
                <a:ext uri="{FF2B5EF4-FFF2-40B4-BE49-F238E27FC236}">
                  <a16:creationId xmlns:a16="http://schemas.microsoft.com/office/drawing/2014/main" id="{74939B80-9A0F-7861-1607-D1CA9A61F5EF}"/>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831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up 84">
            <a:extLst>
              <a:ext uri="{FF2B5EF4-FFF2-40B4-BE49-F238E27FC236}">
                <a16:creationId xmlns:a16="http://schemas.microsoft.com/office/drawing/2014/main" id="{9CCDA937-CE8E-4F97-B418-8B2FEA5E4B32}"/>
              </a:ext>
            </a:extLst>
          </p:cNvPr>
          <p:cNvGrpSpPr/>
          <p:nvPr/>
        </p:nvGrpSpPr>
        <p:grpSpPr>
          <a:xfrm>
            <a:off x="5022" y="1487177"/>
            <a:ext cx="4201613" cy="5370824"/>
            <a:chOff x="5022" y="1487177"/>
            <a:chExt cx="4201613" cy="5370824"/>
          </a:xfrm>
        </p:grpSpPr>
        <p:pic>
          <p:nvPicPr>
            <p:cNvPr id="81" name="Resim 80" descr="metin, kap, sepet içeren bir resim&#10;&#10;Açıklama otomatik olarak oluşturuldu">
              <a:extLst>
                <a:ext uri="{FF2B5EF4-FFF2-40B4-BE49-F238E27FC236}">
                  <a16:creationId xmlns:a16="http://schemas.microsoft.com/office/drawing/2014/main" id="{CACAFB88-2048-4A77-910C-C6BE8536A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 y="1487177"/>
              <a:ext cx="4201613" cy="5370824"/>
            </a:xfrm>
            <a:prstGeom prst="rect">
              <a:avLst/>
            </a:prstGeom>
          </p:spPr>
        </p:pic>
        <p:sp>
          <p:nvSpPr>
            <p:cNvPr id="84" name="Metin kutusu 83">
              <a:extLst>
                <a:ext uri="{FF2B5EF4-FFF2-40B4-BE49-F238E27FC236}">
                  <a16:creationId xmlns:a16="http://schemas.microsoft.com/office/drawing/2014/main" id="{833D95F4-9782-48EB-9DE5-129114EBE6A5}"/>
                </a:ext>
              </a:extLst>
            </p:cNvPr>
            <p:cNvSpPr txBox="1"/>
            <p:nvPr/>
          </p:nvSpPr>
          <p:spPr>
            <a:xfrm>
              <a:off x="1234600" y="2007794"/>
              <a:ext cx="1886295"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Control </a:t>
              </a:r>
              <a:r>
                <a:rPr lang="tr-TR" sz="2400" dirty="0" err="1">
                  <a:solidFill>
                    <a:schemeClr val="bg1"/>
                  </a:solidFill>
                  <a:latin typeface="Bahnschrift SemiLight Condensed" panose="020B0502040204020203" pitchFamily="34" charset="0"/>
                </a:rPr>
                <a:t>Panels</a:t>
              </a:r>
              <a:endParaRPr lang="tr-TR" sz="2400" dirty="0">
                <a:solidFill>
                  <a:schemeClr val="bg1"/>
                </a:solidFill>
                <a:latin typeface="Bahnschrift SemiLight Condensed" panose="020B0502040204020203" pitchFamily="34" charset="0"/>
              </a:endParaRPr>
            </a:p>
          </p:txBody>
        </p:sp>
      </p:grpSp>
      <p:sp>
        <p:nvSpPr>
          <p:cNvPr id="86" name="Metin kutusu 85">
            <a:extLst>
              <a:ext uri="{FF2B5EF4-FFF2-40B4-BE49-F238E27FC236}">
                <a16:creationId xmlns:a16="http://schemas.microsoft.com/office/drawing/2014/main" id="{07562BF3-6BC6-4808-91C8-636CC081DCFE}"/>
              </a:ext>
            </a:extLst>
          </p:cNvPr>
          <p:cNvSpPr txBox="1"/>
          <p:nvPr/>
        </p:nvSpPr>
        <p:spPr>
          <a:xfrm>
            <a:off x="2741611" y="3071933"/>
            <a:ext cx="116458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Hyperparameters</a:t>
            </a:r>
            <a:endParaRPr lang="tr-TR" sz="1200" dirty="0">
              <a:solidFill>
                <a:schemeClr val="bg1"/>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575198FC-66D0-47B6-892B-2E9C8B089EEF}"/>
                  </a:ext>
                </a:extLst>
              </p:cNvPr>
              <p:cNvSpPr txBox="1"/>
              <p:nvPr/>
            </p:nvSpPr>
            <p:spPr>
              <a:xfrm>
                <a:off x="3997700" y="2684618"/>
                <a:ext cx="7907597" cy="1487971"/>
              </a:xfrm>
              <a:prstGeom prst="rect">
                <a:avLst/>
              </a:prstGeom>
              <a:noFill/>
            </p:spPr>
            <p:txBody>
              <a:bodyPr wrap="square">
                <a:spAutoFit/>
              </a:bodyPr>
              <a:lstStyle/>
              <a:p>
                <a:pPr algn="ctr">
                  <a:lnSpc>
                    <a:spcPct val="150000"/>
                  </a:lnSpc>
                </a:pPr>
                <a:r>
                  <a:rPr lang="tr-TR" sz="2000" dirty="0">
                    <a:solidFill>
                      <a:schemeClr val="bg1"/>
                    </a:solidFill>
                    <a:latin typeface="Cambria" panose="02040503050406030204" pitchFamily="18" charset="0"/>
                    <a:ea typeface="Cambria" panose="02040503050406030204" pitchFamily="18" charset="0"/>
                  </a:rPr>
                  <a:t>Learning Rate = </a:t>
                </a:r>
              </a:p>
              <a:p>
                <a:pPr>
                  <a:lnSpc>
                    <a:spcPct val="150000"/>
                  </a:lnSpc>
                </a:pPr>
                <a14:m>
                  <m:oMathPara xmlns:m="http://schemas.openxmlformats.org/officeDocument/2006/math">
                    <m:oMathParaPr>
                      <m:jc m:val="centerGroup"/>
                    </m:oMathParaPr>
                    <m:oMath xmlns:m="http://schemas.openxmlformats.org/officeDocument/2006/math">
                      <m:sSup>
                        <m:sSupPr>
                          <m:ctrlPr>
                            <a:rPr lang="tr-TR" sz="2000" b="0" i="1" smtClean="0">
                              <a:solidFill>
                                <a:schemeClr val="bg1"/>
                              </a:solidFill>
                              <a:latin typeface="Cambria Math" panose="02040503050406030204" pitchFamily="18" charset="0"/>
                            </a:rPr>
                          </m:ctrlPr>
                        </m:sSupPr>
                        <m:e>
                          <m:r>
                            <a:rPr lang="tr-TR" sz="2000" i="1">
                              <a:solidFill>
                                <a:schemeClr val="bg1"/>
                              </a:solidFill>
                              <a:latin typeface="Cambria Math" panose="02040503050406030204" pitchFamily="18" charset="0"/>
                            </a:rPr>
                            <m:t>(</m:t>
                          </m:r>
                          <m:r>
                            <a:rPr lang="tr-TR" sz="2000" b="0" i="1" smtClean="0">
                              <a:solidFill>
                                <a:schemeClr val="bg1"/>
                              </a:solidFill>
                              <a:latin typeface="Cambria Math" panose="02040503050406030204" pitchFamily="18" charset="0"/>
                            </a:rPr>
                            <m:t>𝑉𝑒𝑐𝑡𝑜𝑟</m:t>
                          </m:r>
                          <m:r>
                            <a:rPr lang="tr-TR" sz="2000" b="0" i="1" smtClean="0">
                              <a:solidFill>
                                <a:schemeClr val="bg1"/>
                              </a:solidFill>
                              <a:latin typeface="Cambria Math" panose="02040503050406030204" pitchFamily="18" charset="0"/>
                            </a:rPr>
                            <m:t> </m:t>
                          </m:r>
                          <m:r>
                            <a:rPr lang="tr-TR" sz="2000" b="0" i="1" smtClean="0">
                              <a:solidFill>
                                <a:schemeClr val="bg1"/>
                              </a:solidFill>
                              <a:latin typeface="Cambria Math" panose="02040503050406030204" pitchFamily="18" charset="0"/>
                            </a:rPr>
                            <m:t>𝐷𝑖𝑚𝑒𝑛𝑠𝑖𝑜𝑛</m:t>
                          </m:r>
                          <m:r>
                            <a:rPr lang="tr-TR" sz="2000" i="1">
                              <a:solidFill>
                                <a:schemeClr val="bg1"/>
                              </a:solidFill>
                              <a:latin typeface="Cambria Math" panose="02040503050406030204" pitchFamily="18" charset="0"/>
                            </a:rPr>
                            <m:t>)</m:t>
                          </m:r>
                        </m:e>
                        <m:sup>
                          <m:r>
                            <a:rPr lang="tr-TR" sz="2000" b="0" i="1" smtClean="0">
                              <a:solidFill>
                                <a:schemeClr val="bg1"/>
                              </a:solidFill>
                              <a:latin typeface="Cambria Math" panose="02040503050406030204" pitchFamily="18" charset="0"/>
                            </a:rPr>
                            <m:t>−0.5</m:t>
                          </m:r>
                        </m:sup>
                      </m:sSup>
                      <m:r>
                        <a:rPr lang="tr-TR" sz="2000" b="0" i="1" smtClean="0">
                          <a:solidFill>
                            <a:schemeClr val="bg1"/>
                          </a:solidFill>
                          <a:latin typeface="Cambria Math" panose="02040503050406030204" pitchFamily="18" charset="0"/>
                          <a:ea typeface="Cambria Math" panose="02040503050406030204" pitchFamily="18" charset="0"/>
                        </a:rPr>
                        <m:t>×</m:t>
                      </m:r>
                    </m:oMath>
                  </m:oMathPara>
                </a14:m>
                <a:endParaRPr lang="tr-TR" sz="2000" b="0" i="1" dirty="0">
                  <a:solidFill>
                    <a:schemeClr val="bg1"/>
                  </a:solidFill>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tr-TR" sz="2000" b="0" i="0" smtClean="0">
                          <a:solidFill>
                            <a:schemeClr val="bg1"/>
                          </a:solidFill>
                          <a:latin typeface="Cambria Math" panose="02040503050406030204" pitchFamily="18" charset="0"/>
                          <a:ea typeface="Cambria Math" panose="02040503050406030204" pitchFamily="18" charset="0"/>
                        </a:rPr>
                        <m:t>min</m:t>
                      </m:r>
                      <m:r>
                        <a:rPr lang="tr-TR" sz="2000" b="0" i="1" smtClean="0">
                          <a:solidFill>
                            <a:schemeClr val="bg1"/>
                          </a:solidFill>
                          <a:latin typeface="Cambria Math" panose="02040503050406030204" pitchFamily="18" charset="0"/>
                          <a:ea typeface="Cambria Math" panose="02040503050406030204" pitchFamily="18" charset="0"/>
                        </a:rPr>
                        <m:t>⁡(</m:t>
                      </m:r>
                      <m:sSup>
                        <m:sSupPr>
                          <m:ctrlPr>
                            <a:rPr lang="tr-TR" sz="2000" b="0" i="1" smtClean="0">
                              <a:solidFill>
                                <a:schemeClr val="bg1"/>
                              </a:solidFill>
                              <a:latin typeface="Cambria Math" panose="02040503050406030204" pitchFamily="18" charset="0"/>
                              <a:ea typeface="Cambria Math" panose="02040503050406030204" pitchFamily="18" charset="0"/>
                            </a:rPr>
                          </m:ctrlPr>
                        </m:sSupPr>
                        <m:e>
                          <m:r>
                            <a:rPr lang="tr-TR" sz="2000" i="1">
                              <a:solidFill>
                                <a:schemeClr val="bg1"/>
                              </a:solidFill>
                              <a:latin typeface="Cambria Math" panose="02040503050406030204" pitchFamily="18" charset="0"/>
                              <a:ea typeface="Cambria Math" panose="02040503050406030204" pitchFamily="18" charset="0"/>
                            </a:rPr>
                            <m:t>𝐿𝑒𝑎𝑟𝑛𝑖𝑛𝑔</m:t>
                          </m:r>
                          <m:r>
                            <a:rPr lang="tr-TR" sz="2000" i="1">
                              <a:solidFill>
                                <a:schemeClr val="bg1"/>
                              </a:solidFill>
                              <a:latin typeface="Cambria Math" panose="02040503050406030204" pitchFamily="18" charset="0"/>
                              <a:ea typeface="Cambria Math" panose="02040503050406030204" pitchFamily="18" charset="0"/>
                            </a:rPr>
                            <m:t> </m:t>
                          </m:r>
                          <m:r>
                            <a:rPr lang="tr-TR" sz="2000" i="1">
                              <a:solidFill>
                                <a:schemeClr val="bg1"/>
                              </a:solidFill>
                              <a:latin typeface="Cambria Math" panose="02040503050406030204" pitchFamily="18" charset="0"/>
                              <a:ea typeface="Cambria Math" panose="02040503050406030204" pitchFamily="18" charset="0"/>
                            </a:rPr>
                            <m:t>𝑆𝑡𝑒𝑝</m:t>
                          </m:r>
                        </m:e>
                        <m:sup>
                          <m:r>
                            <a:rPr lang="tr-TR" sz="2000" b="0" i="1" smtClean="0">
                              <a:solidFill>
                                <a:schemeClr val="bg1"/>
                              </a:solidFill>
                              <a:latin typeface="Cambria Math" panose="02040503050406030204" pitchFamily="18" charset="0"/>
                              <a:ea typeface="Cambria Math" panose="02040503050406030204" pitchFamily="18" charset="0"/>
                            </a:rPr>
                            <m:t>−0.5</m:t>
                          </m:r>
                        </m:sup>
                      </m:sSup>
                      <m:r>
                        <a:rPr lang="tr-TR" sz="2000" b="0" i="1" smtClean="0">
                          <a:solidFill>
                            <a:schemeClr val="bg1"/>
                          </a:solidFill>
                          <a:latin typeface="Cambria Math" panose="02040503050406030204" pitchFamily="18" charset="0"/>
                          <a:ea typeface="Cambria Math" panose="02040503050406030204" pitchFamily="18" charset="0"/>
                        </a:rPr>
                        <m:t>,(</m:t>
                      </m:r>
                      <m:sSup>
                        <m:sSupPr>
                          <m:ctrlPr>
                            <a:rPr lang="tr-TR" sz="2000" b="0" i="1" smtClean="0">
                              <a:solidFill>
                                <a:schemeClr val="bg1"/>
                              </a:solidFill>
                              <a:latin typeface="Cambria Math" panose="02040503050406030204" pitchFamily="18" charset="0"/>
                              <a:ea typeface="Cambria Math" panose="02040503050406030204" pitchFamily="18" charset="0"/>
                            </a:rPr>
                          </m:ctrlPr>
                        </m:sSupPr>
                        <m:e>
                          <m:r>
                            <a:rPr lang="tr-TR" sz="2000" i="1">
                              <a:solidFill>
                                <a:schemeClr val="bg1"/>
                              </a:solidFill>
                              <a:latin typeface="Cambria Math" panose="02040503050406030204" pitchFamily="18" charset="0"/>
                              <a:ea typeface="Cambria Math" panose="02040503050406030204" pitchFamily="18" charset="0"/>
                            </a:rPr>
                            <m:t>𝐿𝑒𝑎𝑟𝑛𝑖𝑛𝑔</m:t>
                          </m:r>
                          <m:r>
                            <a:rPr lang="tr-TR" sz="2000" i="1">
                              <a:solidFill>
                                <a:schemeClr val="bg1"/>
                              </a:solidFill>
                              <a:latin typeface="Cambria Math" panose="02040503050406030204" pitchFamily="18" charset="0"/>
                              <a:ea typeface="Cambria Math" panose="02040503050406030204" pitchFamily="18" charset="0"/>
                            </a:rPr>
                            <m:t> </m:t>
                          </m:r>
                          <m:r>
                            <a:rPr lang="tr-TR" sz="2000" i="1">
                              <a:solidFill>
                                <a:schemeClr val="bg1"/>
                              </a:solidFill>
                              <a:latin typeface="Cambria Math" panose="02040503050406030204" pitchFamily="18" charset="0"/>
                              <a:ea typeface="Cambria Math" panose="02040503050406030204" pitchFamily="18" charset="0"/>
                            </a:rPr>
                            <m:t>𝑆𝑡𝑒𝑝</m:t>
                          </m:r>
                        </m:e>
                        <m:sup>
                          <m:r>
                            <a:rPr lang="tr-TR" sz="2000" b="0" i="1" smtClean="0">
                              <a:solidFill>
                                <a:schemeClr val="bg1"/>
                              </a:solidFill>
                              <a:latin typeface="Cambria Math" panose="02040503050406030204" pitchFamily="18" charset="0"/>
                              <a:ea typeface="Cambria Math" panose="02040503050406030204" pitchFamily="18" charset="0"/>
                            </a:rPr>
                            <m:t>−0.5</m:t>
                          </m:r>
                        </m:sup>
                      </m:sSup>
                      <m:r>
                        <a:rPr lang="tr-TR" sz="2000" b="0" i="1" smtClean="0">
                          <a:solidFill>
                            <a:schemeClr val="bg1"/>
                          </a:solidFill>
                          <a:latin typeface="Cambria Math" panose="02040503050406030204" pitchFamily="18" charset="0"/>
                          <a:ea typeface="Cambria Math" panose="02040503050406030204" pitchFamily="18" charset="0"/>
                        </a:rPr>
                        <m:t>×</m:t>
                      </m:r>
                      <m:sSup>
                        <m:sSupPr>
                          <m:ctrlPr>
                            <a:rPr lang="tr-TR" sz="2000" b="0" i="1" smtClean="0">
                              <a:solidFill>
                                <a:schemeClr val="bg1"/>
                              </a:solidFill>
                              <a:latin typeface="Cambria Math" panose="02040503050406030204" pitchFamily="18" charset="0"/>
                              <a:ea typeface="Cambria Math" panose="02040503050406030204" pitchFamily="18" charset="0"/>
                            </a:rPr>
                          </m:ctrlPr>
                        </m:sSupPr>
                        <m:e>
                          <m:r>
                            <a:rPr lang="tr-TR" sz="2000" i="1">
                              <a:solidFill>
                                <a:schemeClr val="bg1"/>
                              </a:solidFill>
                              <a:latin typeface="Cambria Math" panose="02040503050406030204" pitchFamily="18" charset="0"/>
                              <a:ea typeface="Cambria Math" panose="02040503050406030204" pitchFamily="18" charset="0"/>
                            </a:rPr>
                            <m:t>𝑊𝑎𝑟𝑚</m:t>
                          </m:r>
                          <m:r>
                            <a:rPr lang="tr-TR" sz="2000" i="1">
                              <a:solidFill>
                                <a:schemeClr val="bg1"/>
                              </a:solidFill>
                              <a:latin typeface="Cambria Math" panose="02040503050406030204" pitchFamily="18" charset="0"/>
                              <a:ea typeface="Cambria Math" panose="02040503050406030204" pitchFamily="18" charset="0"/>
                            </a:rPr>
                            <m:t>−</m:t>
                          </m:r>
                          <m:r>
                            <a:rPr lang="tr-TR" sz="2000" i="1">
                              <a:solidFill>
                                <a:schemeClr val="bg1"/>
                              </a:solidFill>
                              <a:latin typeface="Cambria Math" panose="02040503050406030204" pitchFamily="18" charset="0"/>
                              <a:ea typeface="Cambria Math" panose="02040503050406030204" pitchFamily="18" charset="0"/>
                            </a:rPr>
                            <m:t>𝑢𝑝</m:t>
                          </m:r>
                          <m:r>
                            <a:rPr lang="tr-TR" sz="2000" i="1">
                              <a:solidFill>
                                <a:schemeClr val="bg1"/>
                              </a:solidFill>
                              <a:latin typeface="Cambria Math" panose="02040503050406030204" pitchFamily="18" charset="0"/>
                              <a:ea typeface="Cambria Math" panose="02040503050406030204" pitchFamily="18" charset="0"/>
                            </a:rPr>
                            <m:t> </m:t>
                          </m:r>
                          <m:r>
                            <a:rPr lang="tr-TR" sz="2000" i="1">
                              <a:solidFill>
                                <a:schemeClr val="bg1"/>
                              </a:solidFill>
                              <a:latin typeface="Cambria Math" panose="02040503050406030204" pitchFamily="18" charset="0"/>
                              <a:ea typeface="Cambria Math" panose="02040503050406030204" pitchFamily="18" charset="0"/>
                            </a:rPr>
                            <m:t>𝑆𝑡𝑒𝑝</m:t>
                          </m:r>
                        </m:e>
                        <m:sup>
                          <m:r>
                            <a:rPr lang="tr-TR" sz="2000" b="0" i="1" smtClean="0">
                              <a:solidFill>
                                <a:schemeClr val="bg1"/>
                              </a:solidFill>
                              <a:latin typeface="Cambria Math" panose="02040503050406030204" pitchFamily="18" charset="0"/>
                              <a:ea typeface="Cambria Math" panose="02040503050406030204" pitchFamily="18" charset="0"/>
                            </a:rPr>
                            <m:t>−1.5</m:t>
                          </m:r>
                        </m:sup>
                      </m:sSup>
                      <m:r>
                        <a:rPr lang="tr-TR" sz="2000" b="0" i="1" smtClean="0">
                          <a:solidFill>
                            <a:schemeClr val="bg1"/>
                          </a:solidFill>
                          <a:latin typeface="Cambria Math" panose="02040503050406030204" pitchFamily="18" charset="0"/>
                          <a:ea typeface="Cambria Math" panose="02040503050406030204" pitchFamily="18" charset="0"/>
                        </a:rPr>
                        <m:t>)) </m:t>
                      </m:r>
                    </m:oMath>
                  </m:oMathPara>
                </a14:m>
                <a:endParaRPr lang="tr-TR" sz="2800" dirty="0">
                  <a:solidFill>
                    <a:schemeClr val="bg1"/>
                  </a:solidFill>
                  <a:latin typeface="Bahnschrift SemiLight Condensed" panose="020B0502040204020203" pitchFamily="34" charset="0"/>
                </a:endParaRPr>
              </a:p>
            </p:txBody>
          </p:sp>
        </mc:Choice>
        <mc:Fallback xmlns="">
          <p:sp>
            <p:nvSpPr>
              <p:cNvPr id="17" name="Metin kutusu 16">
                <a:extLst>
                  <a:ext uri="{FF2B5EF4-FFF2-40B4-BE49-F238E27FC236}">
                    <a16:creationId xmlns:a16="http://schemas.microsoft.com/office/drawing/2014/main" id="{575198FC-66D0-47B6-892B-2E9C8B089EEF}"/>
                  </a:ext>
                </a:extLst>
              </p:cNvPr>
              <p:cNvSpPr txBox="1">
                <a:spLocks noRot="1" noChangeAspect="1" noMove="1" noResize="1" noEditPoints="1" noAdjustHandles="1" noChangeArrowheads="1" noChangeShapeType="1" noTextEdit="1"/>
              </p:cNvSpPr>
              <p:nvPr/>
            </p:nvSpPr>
            <p:spPr>
              <a:xfrm>
                <a:off x="3997700" y="2684618"/>
                <a:ext cx="7907597" cy="1487971"/>
              </a:xfrm>
              <a:prstGeom prst="rect">
                <a:avLst/>
              </a:prstGeom>
              <a:blipFill>
                <a:blip r:embed="rId4"/>
                <a:stretch>
                  <a:fillRect/>
                </a:stretch>
              </a:blipFill>
            </p:spPr>
            <p:txBody>
              <a:bodyPr/>
              <a:lstStyle/>
              <a:p>
                <a:r>
                  <a:rPr lang="tr-TR">
                    <a:noFill/>
                  </a:rPr>
                  <a:t> </a:t>
                </a:r>
              </a:p>
            </p:txBody>
          </p:sp>
        </mc:Fallback>
      </mc:AlternateContent>
      <p:sp>
        <p:nvSpPr>
          <p:cNvPr id="18" name="Metin kutusu 17">
            <a:extLst>
              <a:ext uri="{FF2B5EF4-FFF2-40B4-BE49-F238E27FC236}">
                <a16:creationId xmlns:a16="http://schemas.microsoft.com/office/drawing/2014/main" id="{13256AF2-A286-4CC1-912C-E8C672D8F89C}"/>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Learning Rate</a:t>
            </a:r>
          </a:p>
        </p:txBody>
      </p:sp>
      <p:sp>
        <p:nvSpPr>
          <p:cNvPr id="20" name="Metin kutusu 19">
            <a:extLst>
              <a:ext uri="{FF2B5EF4-FFF2-40B4-BE49-F238E27FC236}">
                <a16:creationId xmlns:a16="http://schemas.microsoft.com/office/drawing/2014/main" id="{AD8958CC-7FF7-4BFA-A657-E539DCD63616}"/>
              </a:ext>
            </a:extLst>
          </p:cNvPr>
          <p:cNvSpPr txBox="1"/>
          <p:nvPr/>
        </p:nvSpPr>
        <p:spPr>
          <a:xfrm>
            <a:off x="6736337" y="5594378"/>
            <a:ext cx="651054"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2.1</a:t>
            </a:r>
          </a:p>
        </p:txBody>
      </p:sp>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9F0A92A2-72AD-407D-B8F6-0A2375BB5428}"/>
                  </a:ext>
                </a:extLst>
              </p:cNvPr>
              <p:cNvSpPr txBox="1"/>
              <p:nvPr/>
            </p:nvSpPr>
            <p:spPr>
              <a:xfrm>
                <a:off x="4767931" y="4753505"/>
                <a:ext cx="6367134" cy="55399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ea typeface="Cambria Math" panose="02040503050406030204" pitchFamily="18" charset="0"/>
                        </a:rPr>
                        <m:t>𝑁𝑒𝑤</m:t>
                      </m:r>
                      <m:r>
                        <a:rPr lang="tr-TR" sz="2000" b="0" i="1" smtClean="0">
                          <a:solidFill>
                            <a:schemeClr val="bg1"/>
                          </a:solidFill>
                          <a:latin typeface="Cambria Math" panose="02040503050406030204" pitchFamily="18" charset="0"/>
                          <a:ea typeface="Cambria Math" panose="02040503050406030204" pitchFamily="18" charset="0"/>
                        </a:rPr>
                        <m:t> </m:t>
                      </m:r>
                      <m:r>
                        <a:rPr lang="tr-TR" sz="2000" b="0" i="1" smtClean="0">
                          <a:solidFill>
                            <a:schemeClr val="bg1"/>
                          </a:solidFill>
                          <a:latin typeface="Cambria Math" panose="02040503050406030204" pitchFamily="18" charset="0"/>
                          <a:ea typeface="Cambria Math" panose="02040503050406030204" pitchFamily="18" charset="0"/>
                        </a:rPr>
                        <m:t>𝑊𝑒𝑖𝑔h𝑡</m:t>
                      </m:r>
                      <m:r>
                        <a:rPr lang="tr-TR" sz="2000" b="0" i="1" smtClean="0">
                          <a:solidFill>
                            <a:schemeClr val="bg1"/>
                          </a:solidFill>
                          <a:latin typeface="Cambria Math" panose="02040503050406030204" pitchFamily="18" charset="0"/>
                          <a:ea typeface="Cambria Math" panose="02040503050406030204" pitchFamily="18" charset="0"/>
                        </a:rPr>
                        <m:t>=</m:t>
                      </m:r>
                      <m:r>
                        <a:rPr lang="tr-TR" sz="2000" i="1">
                          <a:solidFill>
                            <a:schemeClr val="bg1"/>
                          </a:solidFill>
                          <a:latin typeface="Cambria Math" panose="02040503050406030204" pitchFamily="18" charset="0"/>
                          <a:ea typeface="Cambria Math" panose="02040503050406030204" pitchFamily="18" charset="0"/>
                        </a:rPr>
                        <m:t>𝑊𝑒𝑖𝑔h𝑡</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𝐿𝑒𝑎𝑟𝑛𝑖𝑛𝑔</m:t>
                      </m:r>
                      <m:r>
                        <a:rPr lang="tr-TR" sz="2000" b="0" i="1" smtClean="0">
                          <a:solidFill>
                            <a:schemeClr val="bg1"/>
                          </a:solidFill>
                          <a:latin typeface="Cambria Math" panose="02040503050406030204" pitchFamily="18" charset="0"/>
                          <a:ea typeface="Cambria Math" panose="02040503050406030204" pitchFamily="18" charset="0"/>
                        </a:rPr>
                        <m:t> </m:t>
                      </m:r>
                      <m:r>
                        <a:rPr lang="tr-TR" sz="2000" b="0" i="1" smtClean="0">
                          <a:solidFill>
                            <a:schemeClr val="bg1"/>
                          </a:solidFill>
                          <a:latin typeface="Cambria Math" panose="02040503050406030204" pitchFamily="18" charset="0"/>
                          <a:ea typeface="Cambria Math" panose="02040503050406030204" pitchFamily="18" charset="0"/>
                        </a:rPr>
                        <m:t>𝑅𝑎𝑡𝑒</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𝐺𝑟𝑎𝑑𝑖𝑒𝑛𝑡</m:t>
                      </m:r>
                      <m:r>
                        <a:rPr lang="tr-TR" sz="2000" b="0" i="1" smtClean="0">
                          <a:solidFill>
                            <a:schemeClr val="bg1"/>
                          </a:solidFill>
                          <a:latin typeface="Cambria Math" panose="02040503050406030204" pitchFamily="18" charset="0"/>
                          <a:ea typeface="Cambria Math" panose="02040503050406030204" pitchFamily="18" charset="0"/>
                        </a:rPr>
                        <m:t>)</m:t>
                      </m:r>
                    </m:oMath>
                  </m:oMathPara>
                </a14:m>
                <a:endParaRPr lang="tr-TR" sz="2000" b="0" i="1" dirty="0">
                  <a:solidFill>
                    <a:schemeClr val="bg1"/>
                  </a:solidFill>
                  <a:latin typeface="Cambria Math" panose="02040503050406030204" pitchFamily="18" charset="0"/>
                  <a:ea typeface="Cambria Math" panose="02040503050406030204" pitchFamily="18" charset="0"/>
                </a:endParaRPr>
              </a:p>
            </p:txBody>
          </p:sp>
        </mc:Choice>
        <mc:Fallback xmlns="">
          <p:sp>
            <p:nvSpPr>
              <p:cNvPr id="21" name="Metin kutusu 20">
                <a:extLst>
                  <a:ext uri="{FF2B5EF4-FFF2-40B4-BE49-F238E27FC236}">
                    <a16:creationId xmlns:a16="http://schemas.microsoft.com/office/drawing/2014/main" id="{9F0A92A2-72AD-407D-B8F6-0A2375BB5428}"/>
                  </a:ext>
                </a:extLst>
              </p:cNvPr>
              <p:cNvSpPr txBox="1">
                <a:spLocks noRot="1" noChangeAspect="1" noMove="1" noResize="1" noEditPoints="1" noAdjustHandles="1" noChangeArrowheads="1" noChangeShapeType="1" noTextEdit="1"/>
              </p:cNvSpPr>
              <p:nvPr/>
            </p:nvSpPr>
            <p:spPr>
              <a:xfrm>
                <a:off x="4767931" y="4753505"/>
                <a:ext cx="6367134" cy="553998"/>
              </a:xfrm>
              <a:prstGeom prst="rect">
                <a:avLst/>
              </a:prstGeom>
              <a:blipFill>
                <a:blip r:embed="rId5"/>
                <a:stretch>
                  <a:fillRect/>
                </a:stretch>
              </a:blipFill>
            </p:spPr>
            <p:txBody>
              <a:bodyPr/>
              <a:lstStyle/>
              <a:p>
                <a:r>
                  <a:rPr lang="tr-TR">
                    <a:noFill/>
                  </a:rPr>
                  <a:t> </a:t>
                </a:r>
              </a:p>
            </p:txBody>
          </p:sp>
        </mc:Fallback>
      </mc:AlternateContent>
      <p:sp>
        <p:nvSpPr>
          <p:cNvPr id="22" name="Metin kutusu 21">
            <a:extLst>
              <a:ext uri="{FF2B5EF4-FFF2-40B4-BE49-F238E27FC236}">
                <a16:creationId xmlns:a16="http://schemas.microsoft.com/office/drawing/2014/main" id="{9AF4F53B-C3E8-4A23-865A-69667821AA6E}"/>
              </a:ext>
            </a:extLst>
          </p:cNvPr>
          <p:cNvSpPr txBox="1"/>
          <p:nvPr/>
        </p:nvSpPr>
        <p:spPr>
          <a:xfrm>
            <a:off x="8966207" y="5594071"/>
            <a:ext cx="714376" cy="461665"/>
          </a:xfrm>
          <a:prstGeom prst="rect">
            <a:avLst/>
          </a:prstGeom>
          <a:noFill/>
        </p:spPr>
        <p:txBody>
          <a:bodyPr wrap="square" anchor="ctr">
            <a:spAutoFit/>
          </a:bodyPr>
          <a:lstStyle/>
          <a:p>
            <a:r>
              <a:rPr lang="tr-TR" sz="2400" dirty="0">
                <a:solidFill>
                  <a:schemeClr val="bg1"/>
                </a:solidFill>
                <a:latin typeface="Bahnschrift SemiLight Condensed" panose="020B0502040204020203" pitchFamily="34" charset="0"/>
              </a:rPr>
              <a:t>0.001</a:t>
            </a:r>
            <a:endParaRPr lang="tr-TR" sz="2400" dirty="0"/>
          </a:p>
        </p:txBody>
      </p:sp>
      <p:sp>
        <p:nvSpPr>
          <p:cNvPr id="4" name="Sol Ayraç 3">
            <a:extLst>
              <a:ext uri="{FF2B5EF4-FFF2-40B4-BE49-F238E27FC236}">
                <a16:creationId xmlns:a16="http://schemas.microsoft.com/office/drawing/2014/main" id="{8714E683-48D7-445C-A883-BA71424D8765}"/>
              </a:ext>
            </a:extLst>
          </p:cNvPr>
          <p:cNvSpPr/>
          <p:nvPr/>
        </p:nvSpPr>
        <p:spPr>
          <a:xfrm rot="16200000">
            <a:off x="9170813" y="3924432"/>
            <a:ext cx="331382" cy="3007895"/>
          </a:xfrm>
          <a:prstGeom prst="leftBrace">
            <a:avLst>
              <a:gd name="adj1" fmla="val 246164"/>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87411346-0962-4724-8B09-472F982151E9}"/>
                  </a:ext>
                </a:extLst>
              </p:cNvPr>
              <p:cNvSpPr txBox="1"/>
              <p:nvPr/>
            </p:nvSpPr>
            <p:spPr>
              <a:xfrm>
                <a:off x="7284447" y="5585853"/>
                <a:ext cx="651054"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tr-TR" sz="2400" i="1" smtClean="0">
                          <a:solidFill>
                            <a:schemeClr val="bg1"/>
                          </a:solidFill>
                          <a:latin typeface="Cambria Math" panose="02040503050406030204" pitchFamily="18" charset="0"/>
                          <a:ea typeface="Cambria Math" panose="02040503050406030204" pitchFamily="18" charset="0"/>
                        </a:rPr>
                        <m:t>−</m:t>
                      </m:r>
                    </m:oMath>
                  </m:oMathPara>
                </a14:m>
                <a:endParaRPr lang="tr-TR" sz="2400" dirty="0">
                  <a:solidFill>
                    <a:schemeClr val="bg1"/>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87411346-0962-4724-8B09-472F982151E9}"/>
                  </a:ext>
                </a:extLst>
              </p:cNvPr>
              <p:cNvSpPr txBox="1">
                <a:spLocks noRot="1" noChangeAspect="1" noMove="1" noResize="1" noEditPoints="1" noAdjustHandles="1" noChangeArrowheads="1" noChangeShapeType="1" noTextEdit="1"/>
              </p:cNvSpPr>
              <p:nvPr/>
            </p:nvSpPr>
            <p:spPr>
              <a:xfrm>
                <a:off x="7284447" y="5585853"/>
                <a:ext cx="651054" cy="461665"/>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4CFECECD-92ED-408C-BEAC-8F4B8FA18EAE}"/>
                  </a:ext>
                </a:extLst>
              </p:cNvPr>
              <p:cNvSpPr txBox="1"/>
              <p:nvPr/>
            </p:nvSpPr>
            <p:spPr>
              <a:xfrm>
                <a:off x="6216315" y="6086181"/>
                <a:ext cx="1291391" cy="461665"/>
              </a:xfrm>
              <a:prstGeom prst="rect">
                <a:avLst/>
              </a:prstGeom>
              <a:noFill/>
            </p:spPr>
            <p:txBody>
              <a:bodyPr wrap="square">
                <a:spAutoFit/>
              </a:bodyPr>
              <a:lstStyle/>
              <a:p>
                <a:pPr algn="ctr"/>
                <a14:m>
                  <m:oMath xmlns:m="http://schemas.openxmlformats.org/officeDocument/2006/math">
                    <m:r>
                      <a:rPr lang="tr-TR" sz="2400" i="1" smtClean="0">
                        <a:solidFill>
                          <a:schemeClr val="bg1"/>
                        </a:solidFill>
                        <a:latin typeface="Cambria Math" panose="02040503050406030204" pitchFamily="18" charset="0"/>
                        <a:ea typeface="Cambria Math" panose="02040503050406030204" pitchFamily="18" charset="0"/>
                      </a:rPr>
                      <m:t>=</m:t>
                    </m:r>
                  </m:oMath>
                </a14:m>
                <a:r>
                  <a:rPr lang="tr-TR" sz="2400" dirty="0">
                    <a:solidFill>
                      <a:schemeClr val="bg1"/>
                    </a:solidFill>
                    <a:latin typeface="Bahnschrift SemiLight Condensed" panose="020B0502040204020203" pitchFamily="34" charset="0"/>
                  </a:rPr>
                  <a:t> 2.0999</a:t>
                </a:r>
              </a:p>
            </p:txBody>
          </p:sp>
        </mc:Choice>
        <mc:Fallback xmlns="">
          <p:sp>
            <p:nvSpPr>
              <p:cNvPr id="24" name="Metin kutusu 23">
                <a:extLst>
                  <a:ext uri="{FF2B5EF4-FFF2-40B4-BE49-F238E27FC236}">
                    <a16:creationId xmlns:a16="http://schemas.microsoft.com/office/drawing/2014/main" id="{4CFECECD-92ED-408C-BEAC-8F4B8FA18EAE}"/>
                  </a:ext>
                </a:extLst>
              </p:cNvPr>
              <p:cNvSpPr txBox="1">
                <a:spLocks noRot="1" noChangeAspect="1" noMove="1" noResize="1" noEditPoints="1" noAdjustHandles="1" noChangeArrowheads="1" noChangeShapeType="1" noTextEdit="1"/>
              </p:cNvSpPr>
              <p:nvPr/>
            </p:nvSpPr>
            <p:spPr>
              <a:xfrm>
                <a:off x="6216315" y="6086181"/>
                <a:ext cx="1291391" cy="461665"/>
              </a:xfrm>
              <a:prstGeom prst="rect">
                <a:avLst/>
              </a:prstGeom>
              <a:blipFill>
                <a:blip r:embed="rId7"/>
                <a:stretch>
                  <a:fillRect t="-11842" b="-27632"/>
                </a:stretch>
              </a:blipFill>
            </p:spPr>
            <p:txBody>
              <a:bodyPr/>
              <a:lstStyle/>
              <a:p>
                <a:r>
                  <a:rPr lang="tr-TR">
                    <a:noFill/>
                  </a:rPr>
                  <a:t> </a:t>
                </a:r>
              </a:p>
            </p:txBody>
          </p:sp>
        </mc:Fallback>
      </mc:AlternateContent>
      <p:sp>
        <p:nvSpPr>
          <p:cNvPr id="25" name="Metin kutusu 24">
            <a:extLst>
              <a:ext uri="{FF2B5EF4-FFF2-40B4-BE49-F238E27FC236}">
                <a16:creationId xmlns:a16="http://schemas.microsoft.com/office/drawing/2014/main" id="{BA0538A5-7708-4504-9D34-E8C7E30E0052}"/>
              </a:ext>
            </a:extLst>
          </p:cNvPr>
          <p:cNvSpPr txBox="1"/>
          <p:nvPr/>
        </p:nvSpPr>
        <p:spPr>
          <a:xfrm>
            <a:off x="9569883" y="5455571"/>
            <a:ext cx="1270569" cy="276999"/>
          </a:xfrm>
          <a:prstGeom prst="rect">
            <a:avLst/>
          </a:prstGeom>
          <a:noFill/>
        </p:spPr>
        <p:txBody>
          <a:bodyPr wrap="square">
            <a:spAutoFit/>
          </a:bodyPr>
          <a:lstStyle/>
          <a:p>
            <a:r>
              <a:rPr lang="tr-TR" sz="1200" dirty="0">
                <a:solidFill>
                  <a:schemeClr val="bg1"/>
                </a:solidFill>
                <a:latin typeface="Bahnschrift SemiLight Condensed" panose="020B0502040204020203" pitchFamily="34" charset="0"/>
              </a:rPr>
              <a:t>(Value of Update)</a:t>
            </a:r>
            <a:endParaRPr lang="tr-TR" sz="1200" dirty="0"/>
          </a:p>
        </p:txBody>
      </p:sp>
      <p:grpSp>
        <p:nvGrpSpPr>
          <p:cNvPr id="2" name="Grup 1">
            <a:extLst>
              <a:ext uri="{FF2B5EF4-FFF2-40B4-BE49-F238E27FC236}">
                <a16:creationId xmlns:a16="http://schemas.microsoft.com/office/drawing/2014/main" id="{E475E600-4A70-6561-8D9D-0F61E34C229B}"/>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D3020D69-27A2-B336-2530-80C48746D286}"/>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B18D38BC-9C81-3D83-5026-55906A9EA2B4}"/>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6" name="Metin kutusu 5">
              <a:extLst>
                <a:ext uri="{FF2B5EF4-FFF2-40B4-BE49-F238E27FC236}">
                  <a16:creationId xmlns:a16="http://schemas.microsoft.com/office/drawing/2014/main" id="{D229157A-F8D1-1043-E9B8-C7255DC71ABA}"/>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B28BEACB-175C-C86C-9452-14E155529165}"/>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78715B4B-9B74-BD9E-AF52-9A8AC88759E6}"/>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9" name="Düz Bağlayıcı 8">
              <a:extLst>
                <a:ext uri="{FF2B5EF4-FFF2-40B4-BE49-F238E27FC236}">
                  <a16:creationId xmlns:a16="http://schemas.microsoft.com/office/drawing/2014/main" id="{16A802B7-1027-2FB8-43B0-C31167BDCA1F}"/>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3446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Düz Bağlayıcı 5">
            <a:extLst>
              <a:ext uri="{FF2B5EF4-FFF2-40B4-BE49-F238E27FC236}">
                <a16:creationId xmlns:a16="http://schemas.microsoft.com/office/drawing/2014/main" id="{BFDA83FD-CFCB-4046-95AC-AA8CDD41B8E5}"/>
              </a:ext>
            </a:extLst>
          </p:cNvPr>
          <p:cNvCxnSpPr>
            <a:cxnSpLocks/>
          </p:cNvCxnSpPr>
          <p:nvPr/>
        </p:nvCxnSpPr>
        <p:spPr>
          <a:xfrm flipH="1">
            <a:off x="10561435" y="2634303"/>
            <a:ext cx="7400" cy="2842276"/>
          </a:xfrm>
          <a:prstGeom prst="line">
            <a:avLst/>
          </a:prstGeom>
        </p:spPr>
        <p:style>
          <a:lnRef idx="1">
            <a:schemeClr val="accent2"/>
          </a:lnRef>
          <a:fillRef idx="0">
            <a:schemeClr val="accent2"/>
          </a:fillRef>
          <a:effectRef idx="0">
            <a:schemeClr val="accent2"/>
          </a:effectRef>
          <a:fontRef idx="minor">
            <a:schemeClr val="tx1"/>
          </a:fontRef>
        </p:style>
      </p:cxnSp>
      <p:cxnSp>
        <p:nvCxnSpPr>
          <p:cNvPr id="3" name="Düz Bağlayıcı 2">
            <a:extLst>
              <a:ext uri="{FF2B5EF4-FFF2-40B4-BE49-F238E27FC236}">
                <a16:creationId xmlns:a16="http://schemas.microsoft.com/office/drawing/2014/main" id="{B42397C4-ED86-4B6A-B492-8E75D43D030D}"/>
              </a:ext>
            </a:extLst>
          </p:cNvPr>
          <p:cNvCxnSpPr>
            <a:cxnSpLocks/>
            <a:stCxn id="54" idx="0"/>
            <a:endCxn id="90" idx="1"/>
          </p:cNvCxnSpPr>
          <p:nvPr/>
        </p:nvCxnSpPr>
        <p:spPr>
          <a:xfrm>
            <a:off x="9148350" y="2634303"/>
            <a:ext cx="0" cy="2880250"/>
          </a:xfrm>
          <a:prstGeom prst="line">
            <a:avLst/>
          </a:prstGeom>
        </p:spPr>
        <p:style>
          <a:lnRef idx="1">
            <a:schemeClr val="accent2"/>
          </a:lnRef>
          <a:fillRef idx="0">
            <a:schemeClr val="accent2"/>
          </a:fillRef>
          <a:effectRef idx="0">
            <a:schemeClr val="accent2"/>
          </a:effectRef>
          <a:fontRef idx="minor">
            <a:schemeClr val="tx1"/>
          </a:fontRef>
        </p:style>
      </p:cxnSp>
      <p:grpSp>
        <p:nvGrpSpPr>
          <p:cNvPr id="40" name="Grafik 4">
            <a:extLst>
              <a:ext uri="{FF2B5EF4-FFF2-40B4-BE49-F238E27FC236}">
                <a16:creationId xmlns:a16="http://schemas.microsoft.com/office/drawing/2014/main" id="{73040CAD-E9A0-4F08-BE9B-F6D181735531}"/>
              </a:ext>
            </a:extLst>
          </p:cNvPr>
          <p:cNvGrpSpPr/>
          <p:nvPr/>
        </p:nvGrpSpPr>
        <p:grpSpPr>
          <a:xfrm>
            <a:off x="1335346" y="2634303"/>
            <a:ext cx="9951277" cy="2849795"/>
            <a:chOff x="1313756" y="1925150"/>
            <a:chExt cx="9951277" cy="2849795"/>
          </a:xfrm>
          <a:noFill/>
        </p:grpSpPr>
        <p:grpSp>
          <p:nvGrpSpPr>
            <p:cNvPr id="41" name="Grafik 4">
              <a:extLst>
                <a:ext uri="{FF2B5EF4-FFF2-40B4-BE49-F238E27FC236}">
                  <a16:creationId xmlns:a16="http://schemas.microsoft.com/office/drawing/2014/main" id="{73040CAD-E9A0-4F08-BE9B-F6D181735531}"/>
                </a:ext>
              </a:extLst>
            </p:cNvPr>
            <p:cNvGrpSpPr/>
            <p:nvPr/>
          </p:nvGrpSpPr>
          <p:grpSpPr>
            <a:xfrm>
              <a:off x="1313756" y="1925150"/>
              <a:ext cx="9951277" cy="2849795"/>
              <a:chOff x="1313756" y="1925150"/>
              <a:chExt cx="9951277" cy="2849795"/>
            </a:xfrm>
          </p:grpSpPr>
          <p:grpSp>
            <p:nvGrpSpPr>
              <p:cNvPr id="42" name="Grafik 4">
                <a:extLst>
                  <a:ext uri="{FF2B5EF4-FFF2-40B4-BE49-F238E27FC236}">
                    <a16:creationId xmlns:a16="http://schemas.microsoft.com/office/drawing/2014/main" id="{73040CAD-E9A0-4F08-BE9B-F6D181735531}"/>
                  </a:ext>
                </a:extLst>
              </p:cNvPr>
              <p:cNvGrpSpPr/>
              <p:nvPr/>
            </p:nvGrpSpPr>
            <p:grpSpPr>
              <a:xfrm>
                <a:off x="1321275" y="1925150"/>
                <a:ext cx="9943758" cy="2842276"/>
                <a:chOff x="1321275" y="1925150"/>
                <a:chExt cx="9943758" cy="2842276"/>
              </a:xfrm>
            </p:grpSpPr>
            <p:sp>
              <p:nvSpPr>
                <p:cNvPr id="43" name="Serbest Form: Şekil 42">
                  <a:extLst>
                    <a:ext uri="{FF2B5EF4-FFF2-40B4-BE49-F238E27FC236}">
                      <a16:creationId xmlns:a16="http://schemas.microsoft.com/office/drawing/2014/main" id="{2EB07CAC-A5AF-4171-9432-BA80FAF99344}"/>
                    </a:ext>
                  </a:extLst>
                </p:cNvPr>
                <p:cNvSpPr/>
                <p:nvPr/>
              </p:nvSpPr>
              <p:spPr>
                <a:xfrm flipH="1">
                  <a:off x="1321275" y="1925150"/>
                  <a:ext cx="70259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rgbClr val="3C3C3C">
                      <a:alpha val="25000"/>
                    </a:srgbClr>
                  </a:solidFill>
                  <a:prstDash val="solid"/>
                  <a:miter/>
                </a:ln>
              </p:spPr>
              <p:txBody>
                <a:bodyPr rtlCol="0" anchor="ctr"/>
                <a:lstStyle/>
                <a:p>
                  <a:endParaRPr lang="tr-TR"/>
                </a:p>
              </p:txBody>
            </p:sp>
            <p:sp>
              <p:nvSpPr>
                <p:cNvPr id="45" name="Serbest Form: Şekil 44">
                  <a:extLst>
                    <a:ext uri="{FF2B5EF4-FFF2-40B4-BE49-F238E27FC236}">
                      <a16:creationId xmlns:a16="http://schemas.microsoft.com/office/drawing/2014/main" id="{28329E7C-175D-4D1E-8C60-EB0CE7E4C065}"/>
                    </a:ext>
                  </a:extLst>
                </p:cNvPr>
                <p:cNvSpPr/>
                <p:nvPr/>
              </p:nvSpPr>
              <p:spPr>
                <a:xfrm>
                  <a:off x="2734293"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6" name="Serbest Form: Şekil 45">
                  <a:extLst>
                    <a:ext uri="{FF2B5EF4-FFF2-40B4-BE49-F238E27FC236}">
                      <a16:creationId xmlns:a16="http://schemas.microsoft.com/office/drawing/2014/main" id="{13D1D225-B0F9-4EB0-9CE0-99D980EF4CD2}"/>
                    </a:ext>
                  </a:extLst>
                </p:cNvPr>
                <p:cNvSpPr/>
                <p:nvPr/>
              </p:nvSpPr>
              <p:spPr>
                <a:xfrm>
                  <a:off x="3444554"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7" name="Serbest Form: Şekil 46">
                  <a:extLst>
                    <a:ext uri="{FF2B5EF4-FFF2-40B4-BE49-F238E27FC236}">
                      <a16:creationId xmlns:a16="http://schemas.microsoft.com/office/drawing/2014/main" id="{E471DB8D-2FCE-4B1F-8079-6BB260142E82}"/>
                    </a:ext>
                  </a:extLst>
                </p:cNvPr>
                <p:cNvSpPr/>
                <p:nvPr/>
              </p:nvSpPr>
              <p:spPr>
                <a:xfrm>
                  <a:off x="4154822"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8" name="Serbest Form: Şekil 47">
                  <a:extLst>
                    <a:ext uri="{FF2B5EF4-FFF2-40B4-BE49-F238E27FC236}">
                      <a16:creationId xmlns:a16="http://schemas.microsoft.com/office/drawing/2014/main" id="{BCB4BA00-F706-44D8-994B-74CA7399AA94}"/>
                    </a:ext>
                  </a:extLst>
                </p:cNvPr>
                <p:cNvSpPr/>
                <p:nvPr/>
              </p:nvSpPr>
              <p:spPr>
                <a:xfrm>
                  <a:off x="4865091"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9" name="Serbest Form: Şekil 48">
                  <a:extLst>
                    <a:ext uri="{FF2B5EF4-FFF2-40B4-BE49-F238E27FC236}">
                      <a16:creationId xmlns:a16="http://schemas.microsoft.com/office/drawing/2014/main" id="{2DA815D3-86EC-4BFF-BBFE-80999A1745EC}"/>
                    </a:ext>
                  </a:extLst>
                </p:cNvPr>
                <p:cNvSpPr/>
                <p:nvPr/>
              </p:nvSpPr>
              <p:spPr>
                <a:xfrm>
                  <a:off x="5575359"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0" name="Serbest Form: Şekil 49">
                  <a:extLst>
                    <a:ext uri="{FF2B5EF4-FFF2-40B4-BE49-F238E27FC236}">
                      <a16:creationId xmlns:a16="http://schemas.microsoft.com/office/drawing/2014/main" id="{083C847F-2C00-4959-A501-52B3962EE416}"/>
                    </a:ext>
                  </a:extLst>
                </p:cNvPr>
                <p:cNvSpPr/>
                <p:nvPr/>
              </p:nvSpPr>
              <p:spPr>
                <a:xfrm>
                  <a:off x="6285627"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1" name="Serbest Form: Şekil 50">
                  <a:extLst>
                    <a:ext uri="{FF2B5EF4-FFF2-40B4-BE49-F238E27FC236}">
                      <a16:creationId xmlns:a16="http://schemas.microsoft.com/office/drawing/2014/main" id="{4A762F4F-D916-4729-9519-06458CD9197D}"/>
                    </a:ext>
                  </a:extLst>
                </p:cNvPr>
                <p:cNvSpPr/>
                <p:nvPr/>
              </p:nvSpPr>
              <p:spPr>
                <a:xfrm>
                  <a:off x="6995896"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2" name="Serbest Form: Şekil 51">
                  <a:extLst>
                    <a:ext uri="{FF2B5EF4-FFF2-40B4-BE49-F238E27FC236}">
                      <a16:creationId xmlns:a16="http://schemas.microsoft.com/office/drawing/2014/main" id="{5B142771-56A8-47C8-B0F5-CED4338A8C5F}"/>
                    </a:ext>
                  </a:extLst>
                </p:cNvPr>
                <p:cNvSpPr/>
                <p:nvPr/>
              </p:nvSpPr>
              <p:spPr>
                <a:xfrm>
                  <a:off x="7706157"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3" name="Serbest Form: Şekil 52">
                  <a:extLst>
                    <a:ext uri="{FF2B5EF4-FFF2-40B4-BE49-F238E27FC236}">
                      <a16:creationId xmlns:a16="http://schemas.microsoft.com/office/drawing/2014/main" id="{F0FFF469-FFF2-4857-95FF-6D4A3317BDC5}"/>
                    </a:ext>
                  </a:extLst>
                </p:cNvPr>
                <p:cNvSpPr/>
                <p:nvPr/>
              </p:nvSpPr>
              <p:spPr>
                <a:xfrm>
                  <a:off x="8416425"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4" name="Serbest Form: Şekil 53">
                  <a:extLst>
                    <a:ext uri="{FF2B5EF4-FFF2-40B4-BE49-F238E27FC236}">
                      <a16:creationId xmlns:a16="http://schemas.microsoft.com/office/drawing/2014/main" id="{B2142E15-53C1-47DD-AC50-39DBEF1D88EE}"/>
                    </a:ext>
                  </a:extLst>
                </p:cNvPr>
                <p:cNvSpPr/>
                <p:nvPr/>
              </p:nvSpPr>
              <p:spPr>
                <a:xfrm>
                  <a:off x="9126709"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endParaRPr lang="tr-TR" dirty="0"/>
                </a:p>
              </p:txBody>
            </p:sp>
            <p:sp>
              <p:nvSpPr>
                <p:cNvPr id="55" name="Serbest Form: Şekil 54">
                  <a:extLst>
                    <a:ext uri="{FF2B5EF4-FFF2-40B4-BE49-F238E27FC236}">
                      <a16:creationId xmlns:a16="http://schemas.microsoft.com/office/drawing/2014/main" id="{D2C7C8C3-F948-48D6-BEAA-8AFB8C31C4C9}"/>
                    </a:ext>
                  </a:extLst>
                </p:cNvPr>
                <p:cNvSpPr/>
                <p:nvPr/>
              </p:nvSpPr>
              <p:spPr>
                <a:xfrm>
                  <a:off x="9836977"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6" name="Serbest Form: Şekil 55">
                  <a:extLst>
                    <a:ext uri="{FF2B5EF4-FFF2-40B4-BE49-F238E27FC236}">
                      <a16:creationId xmlns:a16="http://schemas.microsoft.com/office/drawing/2014/main" id="{71A09EB9-6EF9-4171-8ABD-EAAC34A7629C}"/>
                    </a:ext>
                  </a:extLst>
                </p:cNvPr>
                <p:cNvSpPr/>
                <p:nvPr/>
              </p:nvSpPr>
              <p:spPr>
                <a:xfrm>
                  <a:off x="10547245"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7" name="Serbest Form: Şekil 56">
                  <a:extLst>
                    <a:ext uri="{FF2B5EF4-FFF2-40B4-BE49-F238E27FC236}">
                      <a16:creationId xmlns:a16="http://schemas.microsoft.com/office/drawing/2014/main" id="{1A21EEE0-851C-48B1-AFD4-3A65F12D059B}"/>
                    </a:ext>
                  </a:extLst>
                </p:cNvPr>
                <p:cNvSpPr/>
                <p:nvPr/>
              </p:nvSpPr>
              <p:spPr>
                <a:xfrm>
                  <a:off x="11257514"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rgbClr val="3C3C3C">
                      <a:alpha val="25000"/>
                    </a:srgbClr>
                  </a:solidFill>
                  <a:prstDash val="solid"/>
                  <a:miter/>
                </a:ln>
              </p:spPr>
              <p:txBody>
                <a:bodyPr rtlCol="0" anchor="ctr"/>
                <a:lstStyle/>
                <a:p>
                  <a:endParaRPr lang="tr-TR"/>
                </a:p>
              </p:txBody>
            </p:sp>
            <p:sp>
              <p:nvSpPr>
                <p:cNvPr id="44" name="Serbest Form: Şekil 43">
                  <a:extLst>
                    <a:ext uri="{FF2B5EF4-FFF2-40B4-BE49-F238E27FC236}">
                      <a16:creationId xmlns:a16="http://schemas.microsoft.com/office/drawing/2014/main" id="{2B43FDCC-F883-40BB-8BF5-517E78F0B192}"/>
                    </a:ext>
                  </a:extLst>
                </p:cNvPr>
                <p:cNvSpPr/>
                <p:nvPr/>
              </p:nvSpPr>
              <p:spPr>
                <a:xfrm>
                  <a:off x="2024023"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dirty="0"/>
                </a:p>
              </p:txBody>
            </p:sp>
          </p:grpSp>
          <p:grpSp>
            <p:nvGrpSpPr>
              <p:cNvPr id="58" name="Grafik 4">
                <a:extLst>
                  <a:ext uri="{FF2B5EF4-FFF2-40B4-BE49-F238E27FC236}">
                    <a16:creationId xmlns:a16="http://schemas.microsoft.com/office/drawing/2014/main" id="{73040CAD-E9A0-4F08-BE9B-F6D181735531}"/>
                  </a:ext>
                </a:extLst>
              </p:cNvPr>
              <p:cNvGrpSpPr/>
              <p:nvPr/>
            </p:nvGrpSpPr>
            <p:grpSpPr>
              <a:xfrm>
                <a:off x="1313756" y="2209377"/>
                <a:ext cx="9943757" cy="2565568"/>
                <a:chOff x="1313756" y="2209377"/>
                <a:chExt cx="9943757" cy="2565568"/>
              </a:xfrm>
            </p:grpSpPr>
            <p:sp>
              <p:nvSpPr>
                <p:cNvPr id="59" name="Serbest Form: Şekil 58">
                  <a:extLst>
                    <a:ext uri="{FF2B5EF4-FFF2-40B4-BE49-F238E27FC236}">
                      <a16:creationId xmlns:a16="http://schemas.microsoft.com/office/drawing/2014/main" id="{2F2FF700-6EBB-47F3-8B70-E0D4580B817B}"/>
                    </a:ext>
                  </a:extLst>
                </p:cNvPr>
                <p:cNvSpPr/>
                <p:nvPr/>
              </p:nvSpPr>
              <p:spPr>
                <a:xfrm>
                  <a:off x="1313756" y="4767426"/>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rgbClr val="3C3C3C">
                      <a:alpha val="25000"/>
                    </a:srgbClr>
                  </a:solidFill>
                  <a:prstDash val="solid"/>
                  <a:miter/>
                </a:ln>
              </p:spPr>
              <p:txBody>
                <a:bodyPr rtlCol="0" anchor="ctr"/>
                <a:lstStyle/>
                <a:p>
                  <a:endParaRPr lang="tr-TR"/>
                </a:p>
              </p:txBody>
            </p:sp>
            <p:sp>
              <p:nvSpPr>
                <p:cNvPr id="60" name="Serbest Form: Şekil 59">
                  <a:extLst>
                    <a:ext uri="{FF2B5EF4-FFF2-40B4-BE49-F238E27FC236}">
                      <a16:creationId xmlns:a16="http://schemas.microsoft.com/office/drawing/2014/main" id="{A5185E3E-EF50-435A-BE31-1DCFE82A3623}"/>
                    </a:ext>
                  </a:extLst>
                </p:cNvPr>
                <p:cNvSpPr/>
                <p:nvPr/>
              </p:nvSpPr>
              <p:spPr>
                <a:xfrm>
                  <a:off x="1313756" y="4483198"/>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rgbClr val="3C3C3C">
                      <a:alpha val="25000"/>
                    </a:srgbClr>
                  </a:solidFill>
                  <a:prstDash val="solid"/>
                  <a:miter/>
                </a:ln>
              </p:spPr>
              <p:txBody>
                <a:bodyPr rtlCol="0" anchor="ctr"/>
                <a:lstStyle/>
                <a:p>
                  <a:endParaRPr lang="tr-TR"/>
                </a:p>
              </p:txBody>
            </p:sp>
            <p:sp>
              <p:nvSpPr>
                <p:cNvPr id="61" name="Serbest Form: Şekil 60">
                  <a:extLst>
                    <a:ext uri="{FF2B5EF4-FFF2-40B4-BE49-F238E27FC236}">
                      <a16:creationId xmlns:a16="http://schemas.microsoft.com/office/drawing/2014/main" id="{A009BED2-EE50-494B-AC33-EB4EE1EC359D}"/>
                    </a:ext>
                  </a:extLst>
                </p:cNvPr>
                <p:cNvSpPr/>
                <p:nvPr/>
              </p:nvSpPr>
              <p:spPr>
                <a:xfrm>
                  <a:off x="1313756" y="4198971"/>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2" name="Serbest Form: Şekil 61">
                  <a:extLst>
                    <a:ext uri="{FF2B5EF4-FFF2-40B4-BE49-F238E27FC236}">
                      <a16:creationId xmlns:a16="http://schemas.microsoft.com/office/drawing/2014/main" id="{00FA7B79-2BB8-4A50-8948-0BE0806ABE08}"/>
                    </a:ext>
                  </a:extLst>
                </p:cNvPr>
                <p:cNvSpPr/>
                <p:nvPr/>
              </p:nvSpPr>
              <p:spPr>
                <a:xfrm>
                  <a:off x="1313756" y="3914743"/>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3" name="Serbest Form: Şekil 62">
                  <a:extLst>
                    <a:ext uri="{FF2B5EF4-FFF2-40B4-BE49-F238E27FC236}">
                      <a16:creationId xmlns:a16="http://schemas.microsoft.com/office/drawing/2014/main" id="{4409FD30-FF67-450C-A0C9-93A9CE63B7BA}"/>
                    </a:ext>
                  </a:extLst>
                </p:cNvPr>
                <p:cNvSpPr/>
                <p:nvPr/>
              </p:nvSpPr>
              <p:spPr>
                <a:xfrm>
                  <a:off x="1313756" y="3630515"/>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4" name="Serbest Form: Şekil 63">
                  <a:extLst>
                    <a:ext uri="{FF2B5EF4-FFF2-40B4-BE49-F238E27FC236}">
                      <a16:creationId xmlns:a16="http://schemas.microsoft.com/office/drawing/2014/main" id="{F5F693E6-79FE-4082-8DEF-F483117DF90E}"/>
                    </a:ext>
                  </a:extLst>
                </p:cNvPr>
                <p:cNvSpPr/>
                <p:nvPr/>
              </p:nvSpPr>
              <p:spPr>
                <a:xfrm>
                  <a:off x="1313756" y="3346288"/>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5" name="Serbest Form: Şekil 64">
                  <a:extLst>
                    <a:ext uri="{FF2B5EF4-FFF2-40B4-BE49-F238E27FC236}">
                      <a16:creationId xmlns:a16="http://schemas.microsoft.com/office/drawing/2014/main" id="{64142425-31C6-48D1-A381-1886AC581622}"/>
                    </a:ext>
                  </a:extLst>
                </p:cNvPr>
                <p:cNvSpPr/>
                <p:nvPr/>
              </p:nvSpPr>
              <p:spPr>
                <a:xfrm>
                  <a:off x="1313756" y="3062060"/>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6" name="Serbest Form: Şekil 65">
                  <a:extLst>
                    <a:ext uri="{FF2B5EF4-FFF2-40B4-BE49-F238E27FC236}">
                      <a16:creationId xmlns:a16="http://schemas.microsoft.com/office/drawing/2014/main" id="{4C0424C9-646E-4705-AE0D-D0E49ACD76DA}"/>
                    </a:ext>
                  </a:extLst>
                </p:cNvPr>
                <p:cNvSpPr/>
                <p:nvPr/>
              </p:nvSpPr>
              <p:spPr>
                <a:xfrm>
                  <a:off x="1313756" y="2777832"/>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7" name="Serbest Form: Şekil 66">
                  <a:extLst>
                    <a:ext uri="{FF2B5EF4-FFF2-40B4-BE49-F238E27FC236}">
                      <a16:creationId xmlns:a16="http://schemas.microsoft.com/office/drawing/2014/main" id="{A3B4DD6C-B29D-4869-94C9-1213592714FF}"/>
                    </a:ext>
                  </a:extLst>
                </p:cNvPr>
                <p:cNvSpPr/>
                <p:nvPr/>
              </p:nvSpPr>
              <p:spPr>
                <a:xfrm>
                  <a:off x="1313756" y="2493605"/>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8" name="Serbest Form: Şekil 67">
                  <a:extLst>
                    <a:ext uri="{FF2B5EF4-FFF2-40B4-BE49-F238E27FC236}">
                      <a16:creationId xmlns:a16="http://schemas.microsoft.com/office/drawing/2014/main" id="{E7A433B8-2A17-4A10-8448-DB7B1FF569C4}"/>
                    </a:ext>
                  </a:extLst>
                </p:cNvPr>
                <p:cNvSpPr/>
                <p:nvPr/>
              </p:nvSpPr>
              <p:spPr>
                <a:xfrm>
                  <a:off x="1313756" y="2209377"/>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grpSp>
        </p:grpSp>
        <p:sp>
          <p:nvSpPr>
            <p:cNvPr id="70" name="Serbest Form: Şekil 69">
              <a:extLst>
                <a:ext uri="{FF2B5EF4-FFF2-40B4-BE49-F238E27FC236}">
                  <a16:creationId xmlns:a16="http://schemas.microsoft.com/office/drawing/2014/main" id="{4C835EFE-2C34-4FD5-9ADC-886498BF09F4}"/>
                </a:ext>
              </a:extLst>
            </p:cNvPr>
            <p:cNvSpPr/>
            <p:nvPr/>
          </p:nvSpPr>
          <p:spPr>
            <a:xfrm>
              <a:off x="1313756" y="4483198"/>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11272" cap="flat">
              <a:solidFill>
                <a:schemeClr val="bg1">
                  <a:alpha val="10000"/>
                </a:schemeClr>
              </a:solidFill>
              <a:prstDash val="solid"/>
              <a:miter/>
            </a:ln>
          </p:spPr>
          <p:txBody>
            <a:bodyPr rtlCol="0" anchor="ctr"/>
            <a:lstStyle/>
            <a:p>
              <a:endParaRPr lang="tr-TR"/>
            </a:p>
          </p:txBody>
        </p:sp>
        <p:sp>
          <p:nvSpPr>
            <p:cNvPr id="72" name="Serbest Form: Şekil 71">
              <a:extLst>
                <a:ext uri="{FF2B5EF4-FFF2-40B4-BE49-F238E27FC236}">
                  <a16:creationId xmlns:a16="http://schemas.microsoft.com/office/drawing/2014/main" id="{49BEA3A0-6E89-4466-93B6-271E289A24C4}"/>
                </a:ext>
              </a:extLst>
            </p:cNvPr>
            <p:cNvSpPr/>
            <p:nvPr/>
          </p:nvSpPr>
          <p:spPr>
            <a:xfrm>
              <a:off x="2024023" y="2046911"/>
              <a:ext cx="8523222" cy="2115418"/>
            </a:xfrm>
            <a:custGeom>
              <a:avLst/>
              <a:gdLst>
                <a:gd name="connsiteX0" fmla="*/ 51 w 8523222"/>
                <a:gd name="connsiteY0" fmla="*/ 2115419 h 2115418"/>
                <a:gd name="connsiteX1" fmla="*/ 355187 w 8523222"/>
                <a:gd name="connsiteY1" fmla="*/ 2064852 h 2115418"/>
                <a:gd name="connsiteX2" fmla="*/ 710321 w 8523222"/>
                <a:gd name="connsiteY2" fmla="*/ 1932791 h 2115418"/>
                <a:gd name="connsiteX3" fmla="*/ 1065455 w 8523222"/>
                <a:gd name="connsiteY3" fmla="*/ 1867795 h 2115418"/>
                <a:gd name="connsiteX4" fmla="*/ 1420582 w 8523222"/>
                <a:gd name="connsiteY4" fmla="*/ 1783594 h 2115418"/>
                <a:gd name="connsiteX5" fmla="*/ 1775716 w 8523222"/>
                <a:gd name="connsiteY5" fmla="*/ 1708334 h 2115418"/>
                <a:gd name="connsiteX6" fmla="*/ 2130850 w 8523222"/>
                <a:gd name="connsiteY6" fmla="*/ 1632344 h 2115418"/>
                <a:gd name="connsiteX7" fmla="*/ 2485984 w 8523222"/>
                <a:gd name="connsiteY7" fmla="*/ 1555926 h 2115418"/>
                <a:gd name="connsiteX8" fmla="*/ 2841119 w 8523222"/>
                <a:gd name="connsiteY8" fmla="*/ 1487952 h 2115418"/>
                <a:gd name="connsiteX9" fmla="*/ 3196253 w 8523222"/>
                <a:gd name="connsiteY9" fmla="*/ 1410406 h 2115418"/>
                <a:gd name="connsiteX10" fmla="*/ 3551387 w 8523222"/>
                <a:gd name="connsiteY10" fmla="*/ 1332071 h 2115418"/>
                <a:gd name="connsiteX11" fmla="*/ 3906521 w 8523222"/>
                <a:gd name="connsiteY11" fmla="*/ 1244058 h 2115418"/>
                <a:gd name="connsiteX12" fmla="*/ 4261656 w 8523222"/>
                <a:gd name="connsiteY12" fmla="*/ 1155925 h 2115418"/>
                <a:gd name="connsiteX13" fmla="*/ 4616790 w 8523222"/>
                <a:gd name="connsiteY13" fmla="*/ 1058648 h 2115418"/>
                <a:gd name="connsiteX14" fmla="*/ 4971924 w 8523222"/>
                <a:gd name="connsiteY14" fmla="*/ 960213 h 2115418"/>
                <a:gd name="connsiteX15" fmla="*/ 5327058 w 8523222"/>
                <a:gd name="connsiteY15" fmla="*/ 848906 h 2115418"/>
                <a:gd name="connsiteX16" fmla="*/ 5682185 w 8523222"/>
                <a:gd name="connsiteY16" fmla="*/ 732057 h 2115418"/>
                <a:gd name="connsiteX17" fmla="*/ 6037319 w 8523222"/>
                <a:gd name="connsiteY17" fmla="*/ 606805 h 2115418"/>
                <a:gd name="connsiteX18" fmla="*/ 6392453 w 8523222"/>
                <a:gd name="connsiteY18" fmla="*/ 501599 h 2115418"/>
                <a:gd name="connsiteX19" fmla="*/ 6747587 w 8523222"/>
                <a:gd name="connsiteY19" fmla="*/ 400369 h 2115418"/>
                <a:gd name="connsiteX20" fmla="*/ 7102737 w 8523222"/>
                <a:gd name="connsiteY20" fmla="*/ 291217 h 2115418"/>
                <a:gd name="connsiteX21" fmla="*/ 7457871 w 8523222"/>
                <a:gd name="connsiteY21" fmla="*/ 193072 h 2115418"/>
                <a:gd name="connsiteX22" fmla="*/ 7813005 w 8523222"/>
                <a:gd name="connsiteY22" fmla="*/ 112551 h 2115418"/>
                <a:gd name="connsiteX23" fmla="*/ 8168139 w 8523222"/>
                <a:gd name="connsiteY23" fmla="*/ 48578 h 2115418"/>
                <a:gd name="connsiteX24" fmla="*/ 8523273 w 8523222"/>
                <a:gd name="connsiteY24" fmla="*/ 0 h 21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23222" h="2115418">
                  <a:moveTo>
                    <a:pt x="51" y="2115419"/>
                  </a:moveTo>
                  <a:lnTo>
                    <a:pt x="355187" y="2064852"/>
                  </a:lnTo>
                  <a:lnTo>
                    <a:pt x="710321" y="1932791"/>
                  </a:lnTo>
                  <a:lnTo>
                    <a:pt x="1065455" y="1867795"/>
                  </a:lnTo>
                  <a:lnTo>
                    <a:pt x="1420582" y="1783594"/>
                  </a:lnTo>
                  <a:lnTo>
                    <a:pt x="1775716" y="1708334"/>
                  </a:lnTo>
                  <a:lnTo>
                    <a:pt x="2130850" y="1632344"/>
                  </a:lnTo>
                  <a:lnTo>
                    <a:pt x="2485984" y="1555926"/>
                  </a:lnTo>
                  <a:lnTo>
                    <a:pt x="2841119" y="1487952"/>
                  </a:lnTo>
                  <a:lnTo>
                    <a:pt x="3196253" y="1410406"/>
                  </a:lnTo>
                  <a:lnTo>
                    <a:pt x="3551387" y="1332071"/>
                  </a:lnTo>
                  <a:lnTo>
                    <a:pt x="3906521" y="1244058"/>
                  </a:lnTo>
                  <a:lnTo>
                    <a:pt x="4261656" y="1155925"/>
                  </a:lnTo>
                  <a:lnTo>
                    <a:pt x="4616790" y="1058648"/>
                  </a:lnTo>
                  <a:lnTo>
                    <a:pt x="4971924" y="960213"/>
                  </a:lnTo>
                  <a:lnTo>
                    <a:pt x="5327058" y="848906"/>
                  </a:lnTo>
                  <a:lnTo>
                    <a:pt x="5682185" y="732057"/>
                  </a:lnTo>
                  <a:lnTo>
                    <a:pt x="6037319" y="606805"/>
                  </a:lnTo>
                  <a:lnTo>
                    <a:pt x="6392453" y="501599"/>
                  </a:lnTo>
                  <a:lnTo>
                    <a:pt x="6747587" y="400369"/>
                  </a:lnTo>
                  <a:lnTo>
                    <a:pt x="7102737" y="291217"/>
                  </a:lnTo>
                  <a:lnTo>
                    <a:pt x="7457871" y="193072"/>
                  </a:lnTo>
                  <a:lnTo>
                    <a:pt x="7813005" y="112551"/>
                  </a:lnTo>
                  <a:lnTo>
                    <a:pt x="8168139" y="48578"/>
                  </a:lnTo>
                  <a:lnTo>
                    <a:pt x="8523273" y="0"/>
                  </a:lnTo>
                </a:path>
              </a:pathLst>
            </a:custGeom>
            <a:noFill/>
            <a:ln w="15029" cap="flat">
              <a:solidFill>
                <a:srgbClr val="FFC000"/>
              </a:solidFill>
              <a:prstDash val="solid"/>
              <a:miter/>
            </a:ln>
          </p:spPr>
          <p:txBody>
            <a:bodyPr rtlCol="0" anchor="ctr"/>
            <a:lstStyle/>
            <a:p>
              <a:endParaRPr lang="tr-TR" dirty="0"/>
            </a:p>
          </p:txBody>
        </p:sp>
      </p:grpSp>
      <p:grpSp>
        <p:nvGrpSpPr>
          <p:cNvPr id="73" name="Grafik 4">
            <a:extLst>
              <a:ext uri="{FF2B5EF4-FFF2-40B4-BE49-F238E27FC236}">
                <a16:creationId xmlns:a16="http://schemas.microsoft.com/office/drawing/2014/main" id="{73040CAD-E9A0-4F08-BE9B-F6D181735531}"/>
              </a:ext>
            </a:extLst>
          </p:cNvPr>
          <p:cNvGrpSpPr/>
          <p:nvPr/>
        </p:nvGrpSpPr>
        <p:grpSpPr>
          <a:xfrm>
            <a:off x="1335346" y="5476579"/>
            <a:ext cx="9943757" cy="544351"/>
            <a:chOff x="1313756" y="4767426"/>
            <a:chExt cx="9943757" cy="544351"/>
          </a:xfrm>
          <a:solidFill>
            <a:srgbClr val="32313F"/>
          </a:solidFill>
        </p:grpSpPr>
        <p:grpSp>
          <p:nvGrpSpPr>
            <p:cNvPr id="74" name="Grafik 4">
              <a:extLst>
                <a:ext uri="{FF2B5EF4-FFF2-40B4-BE49-F238E27FC236}">
                  <a16:creationId xmlns:a16="http://schemas.microsoft.com/office/drawing/2014/main" id="{73040CAD-E9A0-4F08-BE9B-F6D181735531}"/>
                </a:ext>
              </a:extLst>
            </p:cNvPr>
            <p:cNvGrpSpPr/>
            <p:nvPr/>
          </p:nvGrpSpPr>
          <p:grpSpPr>
            <a:xfrm>
              <a:off x="1313756" y="4767426"/>
              <a:ext cx="9943757" cy="37596"/>
              <a:chOff x="1313756" y="4767426"/>
              <a:chExt cx="9943757" cy="37596"/>
            </a:xfrm>
          </p:grpSpPr>
          <p:sp>
            <p:nvSpPr>
              <p:cNvPr id="75" name="Serbest Form: Şekil 74">
                <a:extLst>
                  <a:ext uri="{FF2B5EF4-FFF2-40B4-BE49-F238E27FC236}">
                    <a16:creationId xmlns:a16="http://schemas.microsoft.com/office/drawing/2014/main" id="{5CD0080F-508C-41DC-A457-496974225484}"/>
                  </a:ext>
                </a:extLst>
              </p:cNvPr>
              <p:cNvSpPr/>
              <p:nvPr/>
            </p:nvSpPr>
            <p:spPr>
              <a:xfrm>
                <a:off x="1313756"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6" name="Serbest Form: Şekil 75">
                <a:extLst>
                  <a:ext uri="{FF2B5EF4-FFF2-40B4-BE49-F238E27FC236}">
                    <a16:creationId xmlns:a16="http://schemas.microsoft.com/office/drawing/2014/main" id="{BC89CDEE-A51F-46B2-9B49-78FDEF2ADD9D}"/>
                  </a:ext>
                </a:extLst>
              </p:cNvPr>
              <p:cNvSpPr/>
              <p:nvPr/>
            </p:nvSpPr>
            <p:spPr>
              <a:xfrm>
                <a:off x="2024023"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7" name="Serbest Form: Şekil 76">
                <a:extLst>
                  <a:ext uri="{FF2B5EF4-FFF2-40B4-BE49-F238E27FC236}">
                    <a16:creationId xmlns:a16="http://schemas.microsoft.com/office/drawing/2014/main" id="{B2435EAA-791B-4AF5-93C4-29A1EA61E73C}"/>
                  </a:ext>
                </a:extLst>
              </p:cNvPr>
              <p:cNvSpPr/>
              <p:nvPr/>
            </p:nvSpPr>
            <p:spPr>
              <a:xfrm>
                <a:off x="2734293"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8" name="Serbest Form: Şekil 77">
                <a:extLst>
                  <a:ext uri="{FF2B5EF4-FFF2-40B4-BE49-F238E27FC236}">
                    <a16:creationId xmlns:a16="http://schemas.microsoft.com/office/drawing/2014/main" id="{FBC1FA5C-6D1F-446C-9C0E-654CFA4EE0A9}"/>
                  </a:ext>
                </a:extLst>
              </p:cNvPr>
              <p:cNvSpPr/>
              <p:nvPr/>
            </p:nvSpPr>
            <p:spPr>
              <a:xfrm>
                <a:off x="3444554"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9" name="Serbest Form: Şekil 78">
                <a:extLst>
                  <a:ext uri="{FF2B5EF4-FFF2-40B4-BE49-F238E27FC236}">
                    <a16:creationId xmlns:a16="http://schemas.microsoft.com/office/drawing/2014/main" id="{B8A9892C-421F-4C1F-AD42-8B7C36DA72E0}"/>
                  </a:ext>
                </a:extLst>
              </p:cNvPr>
              <p:cNvSpPr/>
              <p:nvPr/>
            </p:nvSpPr>
            <p:spPr>
              <a:xfrm>
                <a:off x="4154822"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0" name="Serbest Form: Şekil 79">
                <a:extLst>
                  <a:ext uri="{FF2B5EF4-FFF2-40B4-BE49-F238E27FC236}">
                    <a16:creationId xmlns:a16="http://schemas.microsoft.com/office/drawing/2014/main" id="{607BBFC9-59C2-4D6F-8744-6C18077AEC73}"/>
                  </a:ext>
                </a:extLst>
              </p:cNvPr>
              <p:cNvSpPr/>
              <p:nvPr/>
            </p:nvSpPr>
            <p:spPr>
              <a:xfrm>
                <a:off x="4865091"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2" name="Serbest Form: Şekil 81">
                <a:extLst>
                  <a:ext uri="{FF2B5EF4-FFF2-40B4-BE49-F238E27FC236}">
                    <a16:creationId xmlns:a16="http://schemas.microsoft.com/office/drawing/2014/main" id="{4E1C5453-9050-4522-ACBE-75740CE08FB5}"/>
                  </a:ext>
                </a:extLst>
              </p:cNvPr>
              <p:cNvSpPr/>
              <p:nvPr/>
            </p:nvSpPr>
            <p:spPr>
              <a:xfrm>
                <a:off x="5575359"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3" name="Serbest Form: Şekil 82">
                <a:extLst>
                  <a:ext uri="{FF2B5EF4-FFF2-40B4-BE49-F238E27FC236}">
                    <a16:creationId xmlns:a16="http://schemas.microsoft.com/office/drawing/2014/main" id="{4C5E2E95-DBEC-4645-9CB5-C0F625B74483}"/>
                  </a:ext>
                </a:extLst>
              </p:cNvPr>
              <p:cNvSpPr/>
              <p:nvPr/>
            </p:nvSpPr>
            <p:spPr>
              <a:xfrm>
                <a:off x="6285627"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7" name="Serbest Form: Şekil 86">
                <a:extLst>
                  <a:ext uri="{FF2B5EF4-FFF2-40B4-BE49-F238E27FC236}">
                    <a16:creationId xmlns:a16="http://schemas.microsoft.com/office/drawing/2014/main" id="{CE6D6D99-0B28-4E18-8A3C-A6D5632BB8E5}"/>
                  </a:ext>
                </a:extLst>
              </p:cNvPr>
              <p:cNvSpPr/>
              <p:nvPr/>
            </p:nvSpPr>
            <p:spPr>
              <a:xfrm>
                <a:off x="6995896"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8" name="Serbest Form: Şekil 87">
                <a:extLst>
                  <a:ext uri="{FF2B5EF4-FFF2-40B4-BE49-F238E27FC236}">
                    <a16:creationId xmlns:a16="http://schemas.microsoft.com/office/drawing/2014/main" id="{28578DE5-A5CA-49BA-8241-0DDC10FE3A68}"/>
                  </a:ext>
                </a:extLst>
              </p:cNvPr>
              <p:cNvSpPr/>
              <p:nvPr/>
            </p:nvSpPr>
            <p:spPr>
              <a:xfrm>
                <a:off x="7706157"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9" name="Serbest Form: Şekil 88">
                <a:extLst>
                  <a:ext uri="{FF2B5EF4-FFF2-40B4-BE49-F238E27FC236}">
                    <a16:creationId xmlns:a16="http://schemas.microsoft.com/office/drawing/2014/main" id="{95B5EF68-CA5D-463F-8893-4546850A6CE3}"/>
                  </a:ext>
                </a:extLst>
              </p:cNvPr>
              <p:cNvSpPr/>
              <p:nvPr/>
            </p:nvSpPr>
            <p:spPr>
              <a:xfrm>
                <a:off x="8416425"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0" name="Serbest Form: Şekil 89">
                <a:extLst>
                  <a:ext uri="{FF2B5EF4-FFF2-40B4-BE49-F238E27FC236}">
                    <a16:creationId xmlns:a16="http://schemas.microsoft.com/office/drawing/2014/main" id="{843E5FC6-F5E5-40A3-94BE-C8B4FC55D4DB}"/>
                  </a:ext>
                </a:extLst>
              </p:cNvPr>
              <p:cNvSpPr/>
              <p:nvPr/>
            </p:nvSpPr>
            <p:spPr>
              <a:xfrm>
                <a:off x="9126709"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1" name="Serbest Form: Şekil 90">
                <a:extLst>
                  <a:ext uri="{FF2B5EF4-FFF2-40B4-BE49-F238E27FC236}">
                    <a16:creationId xmlns:a16="http://schemas.microsoft.com/office/drawing/2014/main" id="{53D182AD-2C05-49D2-BB5B-092EE1CEDC8E}"/>
                  </a:ext>
                </a:extLst>
              </p:cNvPr>
              <p:cNvSpPr/>
              <p:nvPr/>
            </p:nvSpPr>
            <p:spPr>
              <a:xfrm>
                <a:off x="9836977"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2" name="Serbest Form: Şekil 91">
                <a:extLst>
                  <a:ext uri="{FF2B5EF4-FFF2-40B4-BE49-F238E27FC236}">
                    <a16:creationId xmlns:a16="http://schemas.microsoft.com/office/drawing/2014/main" id="{D3EA20CD-EBAE-4B2F-82C0-89C9F92002B5}"/>
                  </a:ext>
                </a:extLst>
              </p:cNvPr>
              <p:cNvSpPr/>
              <p:nvPr/>
            </p:nvSpPr>
            <p:spPr>
              <a:xfrm>
                <a:off x="10547245"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3" name="Serbest Form: Şekil 92">
                <a:extLst>
                  <a:ext uri="{FF2B5EF4-FFF2-40B4-BE49-F238E27FC236}">
                    <a16:creationId xmlns:a16="http://schemas.microsoft.com/office/drawing/2014/main" id="{E6800D65-72F2-4E74-B06C-58373A2408C0}"/>
                  </a:ext>
                </a:extLst>
              </p:cNvPr>
              <p:cNvSpPr/>
              <p:nvPr/>
            </p:nvSpPr>
            <p:spPr>
              <a:xfrm>
                <a:off x="11257514"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grpSp>
        <p:grpSp>
          <p:nvGrpSpPr>
            <p:cNvPr id="94" name="Grafik 4">
              <a:extLst>
                <a:ext uri="{FF2B5EF4-FFF2-40B4-BE49-F238E27FC236}">
                  <a16:creationId xmlns:a16="http://schemas.microsoft.com/office/drawing/2014/main" id="{73040CAD-E9A0-4F08-BE9B-F6D181735531}"/>
                </a:ext>
              </a:extLst>
            </p:cNvPr>
            <p:cNvGrpSpPr/>
            <p:nvPr/>
          </p:nvGrpSpPr>
          <p:grpSpPr>
            <a:xfrm>
              <a:off x="1887216" y="5014260"/>
              <a:ext cx="8873930" cy="297517"/>
              <a:chOff x="1887216" y="5014260"/>
              <a:chExt cx="8873930" cy="297517"/>
            </a:xfrm>
            <a:solidFill>
              <a:srgbClr val="32313F"/>
            </a:solidFill>
          </p:grpSpPr>
          <p:sp>
            <p:nvSpPr>
              <p:cNvPr id="95" name="Metin kutusu 94">
                <a:extLst>
                  <a:ext uri="{FF2B5EF4-FFF2-40B4-BE49-F238E27FC236}">
                    <a16:creationId xmlns:a16="http://schemas.microsoft.com/office/drawing/2014/main" id="{55593D56-4276-45CE-BD1A-B377C345864E}"/>
                  </a:ext>
                </a:extLst>
              </p:cNvPr>
              <p:cNvSpPr txBox="1"/>
              <p:nvPr/>
            </p:nvSpPr>
            <p:spPr>
              <a:xfrm>
                <a:off x="1887216" y="5014260"/>
                <a:ext cx="280846" cy="297517"/>
              </a:xfrm>
              <a:prstGeom prst="rect">
                <a:avLst/>
              </a:prstGeom>
              <a:noFill/>
            </p:spPr>
            <p:txBody>
              <a:bodyPr wrap="none" rtlCol="0" anchor="b">
                <a:spAutoFit/>
              </a:bodyPr>
              <a:lstStyle/>
              <a:p>
                <a:pPr algn="l"/>
                <a:r>
                  <a:rPr lang="tr-TR" sz="2000" spc="0" baseline="80282" dirty="0">
                    <a:solidFill>
                      <a:schemeClr val="bg1"/>
                    </a:solidFill>
                    <a:latin typeface="Roboto"/>
                    <a:ea typeface="Roboto"/>
                    <a:sym typeface="Roboto"/>
                    <a:rtl val="0"/>
                  </a:rPr>
                  <a:t>0</a:t>
                </a:r>
              </a:p>
            </p:txBody>
          </p:sp>
          <p:sp>
            <p:nvSpPr>
              <p:cNvPr id="96" name="Metin kutusu 95">
                <a:extLst>
                  <a:ext uri="{FF2B5EF4-FFF2-40B4-BE49-F238E27FC236}">
                    <a16:creationId xmlns:a16="http://schemas.microsoft.com/office/drawing/2014/main" id="{C0D798E2-4B92-439A-B4EA-B2FAA5A60742}"/>
                  </a:ext>
                </a:extLst>
              </p:cNvPr>
              <p:cNvSpPr txBox="1"/>
              <p:nvPr/>
            </p:nvSpPr>
            <p:spPr>
              <a:xfrm>
                <a:off x="2597486" y="5014260"/>
                <a:ext cx="280846" cy="297517"/>
              </a:xfrm>
              <a:prstGeom prst="rect">
                <a:avLst/>
              </a:prstGeom>
              <a:noFill/>
            </p:spPr>
            <p:txBody>
              <a:bodyPr wrap="none" rtlCol="0" anchor="b">
                <a:spAutoFit/>
              </a:bodyPr>
              <a:lstStyle/>
              <a:p>
                <a:pPr algn="l"/>
                <a:r>
                  <a:rPr lang="tr-TR" sz="2000" spc="0" baseline="80282" dirty="0">
                    <a:solidFill>
                      <a:schemeClr val="bg1"/>
                    </a:solidFill>
                    <a:latin typeface="Roboto"/>
                    <a:ea typeface="Roboto"/>
                    <a:sym typeface="Roboto"/>
                    <a:rtl val="0"/>
                  </a:rPr>
                  <a:t>2</a:t>
                </a:r>
              </a:p>
            </p:txBody>
          </p:sp>
          <p:sp>
            <p:nvSpPr>
              <p:cNvPr id="97" name="Metin kutusu 96">
                <a:extLst>
                  <a:ext uri="{FF2B5EF4-FFF2-40B4-BE49-F238E27FC236}">
                    <a16:creationId xmlns:a16="http://schemas.microsoft.com/office/drawing/2014/main" id="{730174EF-44B9-4B93-AA96-BFAB22D082CB}"/>
                  </a:ext>
                </a:extLst>
              </p:cNvPr>
              <p:cNvSpPr txBox="1"/>
              <p:nvPr/>
            </p:nvSpPr>
            <p:spPr>
              <a:xfrm>
                <a:off x="3307747" y="5014260"/>
                <a:ext cx="28084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4</a:t>
                </a:r>
              </a:p>
            </p:txBody>
          </p:sp>
          <p:sp>
            <p:nvSpPr>
              <p:cNvPr id="98" name="Metin kutusu 97">
                <a:extLst>
                  <a:ext uri="{FF2B5EF4-FFF2-40B4-BE49-F238E27FC236}">
                    <a16:creationId xmlns:a16="http://schemas.microsoft.com/office/drawing/2014/main" id="{F6244784-AC0D-4B81-96AB-B4167D07BD43}"/>
                  </a:ext>
                </a:extLst>
              </p:cNvPr>
              <p:cNvSpPr txBox="1"/>
              <p:nvPr/>
            </p:nvSpPr>
            <p:spPr>
              <a:xfrm>
                <a:off x="4018015" y="5014260"/>
                <a:ext cx="28084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6</a:t>
                </a:r>
              </a:p>
            </p:txBody>
          </p:sp>
          <p:sp>
            <p:nvSpPr>
              <p:cNvPr id="99" name="Metin kutusu 98">
                <a:extLst>
                  <a:ext uri="{FF2B5EF4-FFF2-40B4-BE49-F238E27FC236}">
                    <a16:creationId xmlns:a16="http://schemas.microsoft.com/office/drawing/2014/main" id="{7BF672AA-1711-43D8-9081-81858CF25B6F}"/>
                  </a:ext>
                </a:extLst>
              </p:cNvPr>
              <p:cNvSpPr txBox="1"/>
              <p:nvPr/>
            </p:nvSpPr>
            <p:spPr>
              <a:xfrm>
                <a:off x="4728283" y="5014260"/>
                <a:ext cx="28084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8</a:t>
                </a:r>
              </a:p>
            </p:txBody>
          </p:sp>
          <p:sp>
            <p:nvSpPr>
              <p:cNvPr id="100" name="Metin kutusu 99">
                <a:extLst>
                  <a:ext uri="{FF2B5EF4-FFF2-40B4-BE49-F238E27FC236}">
                    <a16:creationId xmlns:a16="http://schemas.microsoft.com/office/drawing/2014/main" id="{2F39E90B-D594-4B23-9D5E-CD45B96FF558}"/>
                  </a:ext>
                </a:extLst>
              </p:cNvPr>
              <p:cNvSpPr txBox="1"/>
              <p:nvPr/>
            </p:nvSpPr>
            <p:spPr>
              <a:xfrm>
                <a:off x="5412234"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10</a:t>
                </a:r>
              </a:p>
            </p:txBody>
          </p:sp>
          <p:sp>
            <p:nvSpPr>
              <p:cNvPr id="101" name="Metin kutusu 100">
                <a:extLst>
                  <a:ext uri="{FF2B5EF4-FFF2-40B4-BE49-F238E27FC236}">
                    <a16:creationId xmlns:a16="http://schemas.microsoft.com/office/drawing/2014/main" id="{AF835A6A-5395-4701-BD1B-71FCDF41376E}"/>
                  </a:ext>
                </a:extLst>
              </p:cNvPr>
              <p:cNvSpPr txBox="1"/>
              <p:nvPr/>
            </p:nvSpPr>
            <p:spPr>
              <a:xfrm>
                <a:off x="6122503"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12</a:t>
                </a:r>
              </a:p>
            </p:txBody>
          </p:sp>
          <p:sp>
            <p:nvSpPr>
              <p:cNvPr id="102" name="Metin kutusu 101">
                <a:extLst>
                  <a:ext uri="{FF2B5EF4-FFF2-40B4-BE49-F238E27FC236}">
                    <a16:creationId xmlns:a16="http://schemas.microsoft.com/office/drawing/2014/main" id="{362BE970-FFAD-4B72-84A3-D0A45B1C7ECF}"/>
                  </a:ext>
                </a:extLst>
              </p:cNvPr>
              <p:cNvSpPr txBox="1"/>
              <p:nvPr/>
            </p:nvSpPr>
            <p:spPr>
              <a:xfrm>
                <a:off x="6832771"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14</a:t>
                </a:r>
              </a:p>
            </p:txBody>
          </p:sp>
          <p:sp>
            <p:nvSpPr>
              <p:cNvPr id="103" name="Metin kutusu 102">
                <a:extLst>
                  <a:ext uri="{FF2B5EF4-FFF2-40B4-BE49-F238E27FC236}">
                    <a16:creationId xmlns:a16="http://schemas.microsoft.com/office/drawing/2014/main" id="{A882F760-4C17-4170-8D37-888F2716327A}"/>
                  </a:ext>
                </a:extLst>
              </p:cNvPr>
              <p:cNvSpPr txBox="1"/>
              <p:nvPr/>
            </p:nvSpPr>
            <p:spPr>
              <a:xfrm>
                <a:off x="7543032"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16</a:t>
                </a:r>
              </a:p>
            </p:txBody>
          </p:sp>
          <p:sp>
            <p:nvSpPr>
              <p:cNvPr id="104" name="Metin kutusu 103">
                <a:extLst>
                  <a:ext uri="{FF2B5EF4-FFF2-40B4-BE49-F238E27FC236}">
                    <a16:creationId xmlns:a16="http://schemas.microsoft.com/office/drawing/2014/main" id="{F3751E8A-AF66-43E9-B39C-5FA0B6B0167F}"/>
                  </a:ext>
                </a:extLst>
              </p:cNvPr>
              <p:cNvSpPr txBox="1"/>
              <p:nvPr/>
            </p:nvSpPr>
            <p:spPr>
              <a:xfrm>
                <a:off x="8253301"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18</a:t>
                </a:r>
              </a:p>
            </p:txBody>
          </p:sp>
          <p:sp>
            <p:nvSpPr>
              <p:cNvPr id="105" name="Metin kutusu 104">
                <a:extLst>
                  <a:ext uri="{FF2B5EF4-FFF2-40B4-BE49-F238E27FC236}">
                    <a16:creationId xmlns:a16="http://schemas.microsoft.com/office/drawing/2014/main" id="{0B783DD4-E449-40AA-8291-6F4722E1F6E8}"/>
                  </a:ext>
                </a:extLst>
              </p:cNvPr>
              <p:cNvSpPr txBox="1"/>
              <p:nvPr/>
            </p:nvSpPr>
            <p:spPr>
              <a:xfrm>
                <a:off x="8963584"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20</a:t>
                </a:r>
              </a:p>
            </p:txBody>
          </p:sp>
          <p:sp>
            <p:nvSpPr>
              <p:cNvPr id="106" name="Metin kutusu 105">
                <a:extLst>
                  <a:ext uri="{FF2B5EF4-FFF2-40B4-BE49-F238E27FC236}">
                    <a16:creationId xmlns:a16="http://schemas.microsoft.com/office/drawing/2014/main" id="{9BCBC0DE-311A-4C44-9D1B-B3F0F0E023F9}"/>
                  </a:ext>
                </a:extLst>
              </p:cNvPr>
              <p:cNvSpPr txBox="1"/>
              <p:nvPr/>
            </p:nvSpPr>
            <p:spPr>
              <a:xfrm>
                <a:off x="9673852"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22</a:t>
                </a:r>
              </a:p>
            </p:txBody>
          </p:sp>
          <p:sp>
            <p:nvSpPr>
              <p:cNvPr id="107" name="Metin kutusu 106">
                <a:extLst>
                  <a:ext uri="{FF2B5EF4-FFF2-40B4-BE49-F238E27FC236}">
                    <a16:creationId xmlns:a16="http://schemas.microsoft.com/office/drawing/2014/main" id="{91F0415F-AE00-47D8-A341-9232EAD22CF1}"/>
                  </a:ext>
                </a:extLst>
              </p:cNvPr>
              <p:cNvSpPr txBox="1"/>
              <p:nvPr/>
            </p:nvSpPr>
            <p:spPr>
              <a:xfrm>
                <a:off x="10384120"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24</a:t>
                </a:r>
              </a:p>
            </p:txBody>
          </p:sp>
        </p:grpSp>
        <p:sp>
          <p:nvSpPr>
            <p:cNvPr id="108" name="Serbest Form: Şekil 107">
              <a:extLst>
                <a:ext uri="{FF2B5EF4-FFF2-40B4-BE49-F238E27FC236}">
                  <a16:creationId xmlns:a16="http://schemas.microsoft.com/office/drawing/2014/main" id="{9FA53A9B-2821-4CDE-A5A1-0BC5DA2E682A}"/>
                </a:ext>
              </a:extLst>
            </p:cNvPr>
            <p:cNvSpPr/>
            <p:nvPr/>
          </p:nvSpPr>
          <p:spPr>
            <a:xfrm>
              <a:off x="1313756" y="4767426"/>
              <a:ext cx="9943757" cy="7519"/>
            </a:xfrm>
            <a:custGeom>
              <a:avLst/>
              <a:gdLst>
                <a:gd name="connsiteX0" fmla="*/ 51 w 9943757"/>
                <a:gd name="connsiteY0" fmla="*/ 378 h 7519"/>
                <a:gd name="connsiteX1" fmla="*/ 9943808 w 9943757"/>
                <a:gd name="connsiteY1" fmla="*/ 378 h 7519"/>
              </a:gdLst>
              <a:ahLst/>
              <a:cxnLst>
                <a:cxn ang="0">
                  <a:pos x="connsiteX0" y="connsiteY0"/>
                </a:cxn>
                <a:cxn ang="0">
                  <a:pos x="connsiteX1" y="connsiteY1"/>
                </a:cxn>
              </a:cxnLst>
              <a:rect l="l" t="t" r="r" b="b"/>
              <a:pathLst>
                <a:path w="9943757" h="7519">
                  <a:moveTo>
                    <a:pt x="51" y="378"/>
                  </a:moveTo>
                  <a:lnTo>
                    <a:pt x="9943808" y="378"/>
                  </a:lnTo>
                </a:path>
              </a:pathLst>
            </a:custGeom>
            <a:ln w="28575" cap="flat">
              <a:solidFill>
                <a:schemeClr val="bg1"/>
              </a:solidFill>
              <a:prstDash val="solid"/>
              <a:miter/>
            </a:ln>
          </p:spPr>
          <p:txBody>
            <a:bodyPr rtlCol="0" anchor="ctr"/>
            <a:lstStyle/>
            <a:p>
              <a:endParaRPr lang="tr-TR"/>
            </a:p>
          </p:txBody>
        </p:sp>
      </p:grpSp>
      <p:sp>
        <p:nvSpPr>
          <p:cNvPr id="109" name="Metin kutusu 108">
            <a:extLst>
              <a:ext uri="{FF2B5EF4-FFF2-40B4-BE49-F238E27FC236}">
                <a16:creationId xmlns:a16="http://schemas.microsoft.com/office/drawing/2014/main" id="{3256195D-E869-47A0-868E-09E581CC8B91}"/>
              </a:ext>
            </a:extLst>
          </p:cNvPr>
          <p:cNvSpPr txBox="1"/>
          <p:nvPr/>
        </p:nvSpPr>
        <p:spPr>
          <a:xfrm>
            <a:off x="5550165" y="5872171"/>
            <a:ext cx="1490407" cy="369332"/>
          </a:xfrm>
          <a:prstGeom prst="rect">
            <a:avLst/>
          </a:prstGeom>
          <a:noFill/>
        </p:spPr>
        <p:txBody>
          <a:bodyPr wrap="square">
            <a:spAutoFit/>
          </a:bodyPr>
          <a:lstStyle/>
          <a:p>
            <a:pPr algn="ctr"/>
            <a:r>
              <a:rPr lang="tr-TR" dirty="0">
                <a:solidFill>
                  <a:srgbClr val="FBC02D"/>
                </a:solidFill>
                <a:latin typeface="Bahnschrift SemiLight Condensed" panose="020B0502040204020203" pitchFamily="34" charset="0"/>
              </a:rPr>
              <a:t>Epoch</a:t>
            </a:r>
          </a:p>
        </p:txBody>
      </p:sp>
      <p:grpSp>
        <p:nvGrpSpPr>
          <p:cNvPr id="7" name="Grafik 4">
            <a:extLst>
              <a:ext uri="{FF2B5EF4-FFF2-40B4-BE49-F238E27FC236}">
                <a16:creationId xmlns:a16="http://schemas.microsoft.com/office/drawing/2014/main" id="{73040CAD-E9A0-4F08-BE9B-F6D181735531}"/>
              </a:ext>
            </a:extLst>
          </p:cNvPr>
          <p:cNvGrpSpPr/>
          <p:nvPr/>
        </p:nvGrpSpPr>
        <p:grpSpPr>
          <a:xfrm>
            <a:off x="1019716" y="2634303"/>
            <a:ext cx="373820" cy="2842276"/>
            <a:chOff x="998126" y="1925150"/>
            <a:chExt cx="373820" cy="2842276"/>
          </a:xfrm>
          <a:solidFill>
            <a:srgbClr val="32313F"/>
          </a:solidFill>
        </p:grpSpPr>
        <p:grpSp>
          <p:nvGrpSpPr>
            <p:cNvPr id="8" name="Grafik 4">
              <a:extLst>
                <a:ext uri="{FF2B5EF4-FFF2-40B4-BE49-F238E27FC236}">
                  <a16:creationId xmlns:a16="http://schemas.microsoft.com/office/drawing/2014/main" id="{73040CAD-E9A0-4F08-BE9B-F6D181735531}"/>
                </a:ext>
              </a:extLst>
            </p:cNvPr>
            <p:cNvGrpSpPr/>
            <p:nvPr/>
          </p:nvGrpSpPr>
          <p:grpSpPr>
            <a:xfrm>
              <a:off x="1280390" y="1925150"/>
              <a:ext cx="37596" cy="2842276"/>
              <a:chOff x="1280390" y="1925150"/>
              <a:chExt cx="37596" cy="2842276"/>
            </a:xfrm>
          </p:grpSpPr>
          <p:sp>
            <p:nvSpPr>
              <p:cNvPr id="9" name="Serbest Form: Şekil 8">
                <a:extLst>
                  <a:ext uri="{FF2B5EF4-FFF2-40B4-BE49-F238E27FC236}">
                    <a16:creationId xmlns:a16="http://schemas.microsoft.com/office/drawing/2014/main" id="{26BFFA3C-F2A5-46FC-A1AE-BD5E36377131}"/>
                  </a:ext>
                </a:extLst>
              </p:cNvPr>
              <p:cNvSpPr/>
              <p:nvPr/>
            </p:nvSpPr>
            <p:spPr>
              <a:xfrm>
                <a:off x="1280390" y="4767426"/>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19" name="Serbest Form: Şekil 18">
                <a:extLst>
                  <a:ext uri="{FF2B5EF4-FFF2-40B4-BE49-F238E27FC236}">
                    <a16:creationId xmlns:a16="http://schemas.microsoft.com/office/drawing/2014/main" id="{F3148881-F590-4548-B606-1E5AAC35F6A1}"/>
                  </a:ext>
                </a:extLst>
              </p:cNvPr>
              <p:cNvSpPr/>
              <p:nvPr/>
            </p:nvSpPr>
            <p:spPr>
              <a:xfrm>
                <a:off x="1280390" y="4483198"/>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0" name="Serbest Form: Şekil 19">
                <a:extLst>
                  <a:ext uri="{FF2B5EF4-FFF2-40B4-BE49-F238E27FC236}">
                    <a16:creationId xmlns:a16="http://schemas.microsoft.com/office/drawing/2014/main" id="{57DA9507-AEE9-49C0-A1E8-07382AB4D8F0}"/>
                  </a:ext>
                </a:extLst>
              </p:cNvPr>
              <p:cNvSpPr/>
              <p:nvPr/>
            </p:nvSpPr>
            <p:spPr>
              <a:xfrm>
                <a:off x="1280390" y="4198971"/>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1" name="Serbest Form: Şekil 20">
                <a:extLst>
                  <a:ext uri="{FF2B5EF4-FFF2-40B4-BE49-F238E27FC236}">
                    <a16:creationId xmlns:a16="http://schemas.microsoft.com/office/drawing/2014/main" id="{27628634-7AA2-4D67-903D-A956E1915DFA}"/>
                  </a:ext>
                </a:extLst>
              </p:cNvPr>
              <p:cNvSpPr/>
              <p:nvPr/>
            </p:nvSpPr>
            <p:spPr>
              <a:xfrm>
                <a:off x="1280390" y="3914743"/>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2" name="Serbest Form: Şekil 21">
                <a:extLst>
                  <a:ext uri="{FF2B5EF4-FFF2-40B4-BE49-F238E27FC236}">
                    <a16:creationId xmlns:a16="http://schemas.microsoft.com/office/drawing/2014/main" id="{35901A14-02FA-44A6-B318-CD9A0A95025F}"/>
                  </a:ext>
                </a:extLst>
              </p:cNvPr>
              <p:cNvSpPr/>
              <p:nvPr/>
            </p:nvSpPr>
            <p:spPr>
              <a:xfrm>
                <a:off x="1280390" y="3630515"/>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3" name="Serbest Form: Şekil 22">
                <a:extLst>
                  <a:ext uri="{FF2B5EF4-FFF2-40B4-BE49-F238E27FC236}">
                    <a16:creationId xmlns:a16="http://schemas.microsoft.com/office/drawing/2014/main" id="{51F965BE-290E-431B-A1F8-FFE790AF91C9}"/>
                  </a:ext>
                </a:extLst>
              </p:cNvPr>
              <p:cNvSpPr/>
              <p:nvPr/>
            </p:nvSpPr>
            <p:spPr>
              <a:xfrm>
                <a:off x="1280390" y="3346288"/>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4" name="Serbest Form: Şekil 23">
                <a:extLst>
                  <a:ext uri="{FF2B5EF4-FFF2-40B4-BE49-F238E27FC236}">
                    <a16:creationId xmlns:a16="http://schemas.microsoft.com/office/drawing/2014/main" id="{E59D77D6-F9A6-4235-8541-3CD98AC84E6B}"/>
                  </a:ext>
                </a:extLst>
              </p:cNvPr>
              <p:cNvSpPr/>
              <p:nvPr/>
            </p:nvSpPr>
            <p:spPr>
              <a:xfrm>
                <a:off x="1280390" y="3062060"/>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5" name="Serbest Form: Şekil 24">
                <a:extLst>
                  <a:ext uri="{FF2B5EF4-FFF2-40B4-BE49-F238E27FC236}">
                    <a16:creationId xmlns:a16="http://schemas.microsoft.com/office/drawing/2014/main" id="{47CEEF30-9E21-4F9B-A3F4-6282312BB027}"/>
                  </a:ext>
                </a:extLst>
              </p:cNvPr>
              <p:cNvSpPr/>
              <p:nvPr/>
            </p:nvSpPr>
            <p:spPr>
              <a:xfrm>
                <a:off x="1280390" y="2777832"/>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6" name="Serbest Form: Şekil 25">
                <a:extLst>
                  <a:ext uri="{FF2B5EF4-FFF2-40B4-BE49-F238E27FC236}">
                    <a16:creationId xmlns:a16="http://schemas.microsoft.com/office/drawing/2014/main" id="{F1CBBAE4-5047-43B2-BE7A-9313A4D00E84}"/>
                  </a:ext>
                </a:extLst>
              </p:cNvPr>
              <p:cNvSpPr/>
              <p:nvPr/>
            </p:nvSpPr>
            <p:spPr>
              <a:xfrm>
                <a:off x="1280390" y="2493605"/>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7" name="Serbest Form: Şekil 26">
                <a:extLst>
                  <a:ext uri="{FF2B5EF4-FFF2-40B4-BE49-F238E27FC236}">
                    <a16:creationId xmlns:a16="http://schemas.microsoft.com/office/drawing/2014/main" id="{2A0BF80E-DFDC-4234-8431-1CAE493B0C7A}"/>
                  </a:ext>
                </a:extLst>
              </p:cNvPr>
              <p:cNvSpPr/>
              <p:nvPr/>
            </p:nvSpPr>
            <p:spPr>
              <a:xfrm>
                <a:off x="1280390" y="2209377"/>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8" name="Serbest Form: Şekil 27">
                <a:extLst>
                  <a:ext uri="{FF2B5EF4-FFF2-40B4-BE49-F238E27FC236}">
                    <a16:creationId xmlns:a16="http://schemas.microsoft.com/office/drawing/2014/main" id="{6FDCDA82-8366-4D9E-903A-B4838C0257E6}"/>
                  </a:ext>
                </a:extLst>
              </p:cNvPr>
              <p:cNvSpPr/>
              <p:nvPr/>
            </p:nvSpPr>
            <p:spPr>
              <a:xfrm>
                <a:off x="1280390" y="1925150"/>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grpSp>
        <p:grpSp>
          <p:nvGrpSpPr>
            <p:cNvPr id="29" name="Grafik 4">
              <a:extLst>
                <a:ext uri="{FF2B5EF4-FFF2-40B4-BE49-F238E27FC236}">
                  <a16:creationId xmlns:a16="http://schemas.microsoft.com/office/drawing/2014/main" id="{73040CAD-E9A0-4F08-BE9B-F6D181735531}"/>
                </a:ext>
              </a:extLst>
            </p:cNvPr>
            <p:cNvGrpSpPr/>
            <p:nvPr/>
          </p:nvGrpSpPr>
          <p:grpSpPr>
            <a:xfrm>
              <a:off x="998126" y="2124443"/>
              <a:ext cx="373820" cy="2530302"/>
              <a:chOff x="998126" y="2124443"/>
              <a:chExt cx="373820" cy="2530302"/>
            </a:xfrm>
            <a:solidFill>
              <a:srgbClr val="32313F"/>
            </a:solidFill>
          </p:grpSpPr>
          <p:sp>
            <p:nvSpPr>
              <p:cNvPr id="30" name="Metin kutusu 29">
                <a:extLst>
                  <a:ext uri="{FF2B5EF4-FFF2-40B4-BE49-F238E27FC236}">
                    <a16:creationId xmlns:a16="http://schemas.microsoft.com/office/drawing/2014/main" id="{1B61835B-01C2-4025-AC4B-16AB0E11013D}"/>
                  </a:ext>
                </a:extLst>
              </p:cNvPr>
              <p:cNvSpPr txBox="1"/>
              <p:nvPr/>
            </p:nvSpPr>
            <p:spPr>
              <a:xfrm>
                <a:off x="1073319" y="4398265"/>
                <a:ext cx="26161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a:t>
                </a:r>
              </a:p>
            </p:txBody>
          </p:sp>
          <p:sp>
            <p:nvSpPr>
              <p:cNvPr id="31" name="Metin kutusu 30">
                <a:extLst>
                  <a:ext uri="{FF2B5EF4-FFF2-40B4-BE49-F238E27FC236}">
                    <a16:creationId xmlns:a16="http://schemas.microsoft.com/office/drawing/2014/main" id="{866BB658-5F0D-422C-AA5B-C0C2A41A5408}"/>
                  </a:ext>
                </a:extLst>
              </p:cNvPr>
              <p:cNvSpPr txBox="1"/>
              <p:nvPr/>
            </p:nvSpPr>
            <p:spPr>
              <a:xfrm>
                <a:off x="998126" y="4114037"/>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0.1</a:t>
                </a:r>
              </a:p>
            </p:txBody>
          </p:sp>
          <p:sp>
            <p:nvSpPr>
              <p:cNvPr id="32" name="Metin kutusu 31">
                <a:extLst>
                  <a:ext uri="{FF2B5EF4-FFF2-40B4-BE49-F238E27FC236}">
                    <a16:creationId xmlns:a16="http://schemas.microsoft.com/office/drawing/2014/main" id="{0C77E7A3-1361-43C3-8005-3104266DB74E}"/>
                  </a:ext>
                </a:extLst>
              </p:cNvPr>
              <p:cNvSpPr txBox="1"/>
              <p:nvPr/>
            </p:nvSpPr>
            <p:spPr>
              <a:xfrm>
                <a:off x="998126" y="3829809"/>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0.2</a:t>
                </a:r>
              </a:p>
            </p:txBody>
          </p:sp>
          <p:sp>
            <p:nvSpPr>
              <p:cNvPr id="33" name="Metin kutusu 32">
                <a:extLst>
                  <a:ext uri="{FF2B5EF4-FFF2-40B4-BE49-F238E27FC236}">
                    <a16:creationId xmlns:a16="http://schemas.microsoft.com/office/drawing/2014/main" id="{914396D0-09A8-4F6C-A5B8-1DE5BB9788B9}"/>
                  </a:ext>
                </a:extLst>
              </p:cNvPr>
              <p:cNvSpPr txBox="1"/>
              <p:nvPr/>
            </p:nvSpPr>
            <p:spPr>
              <a:xfrm>
                <a:off x="998126" y="3545582"/>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0.3</a:t>
                </a:r>
              </a:p>
            </p:txBody>
          </p:sp>
          <p:sp>
            <p:nvSpPr>
              <p:cNvPr id="34" name="Metin kutusu 33">
                <a:extLst>
                  <a:ext uri="{FF2B5EF4-FFF2-40B4-BE49-F238E27FC236}">
                    <a16:creationId xmlns:a16="http://schemas.microsoft.com/office/drawing/2014/main" id="{F7A5C263-04FF-4C90-81FA-5D19E15E2291}"/>
                  </a:ext>
                </a:extLst>
              </p:cNvPr>
              <p:cNvSpPr txBox="1"/>
              <p:nvPr/>
            </p:nvSpPr>
            <p:spPr>
              <a:xfrm>
                <a:off x="998126" y="3261354"/>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0.4</a:t>
                </a:r>
              </a:p>
            </p:txBody>
          </p:sp>
          <p:sp>
            <p:nvSpPr>
              <p:cNvPr id="35" name="Metin kutusu 34">
                <a:extLst>
                  <a:ext uri="{FF2B5EF4-FFF2-40B4-BE49-F238E27FC236}">
                    <a16:creationId xmlns:a16="http://schemas.microsoft.com/office/drawing/2014/main" id="{7AD638F0-8D1E-4B60-83D0-DE2D3EC15C1F}"/>
                  </a:ext>
                </a:extLst>
              </p:cNvPr>
              <p:cNvSpPr txBox="1"/>
              <p:nvPr/>
            </p:nvSpPr>
            <p:spPr>
              <a:xfrm>
                <a:off x="998126" y="2977126"/>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0.5</a:t>
                </a:r>
              </a:p>
            </p:txBody>
          </p:sp>
          <p:sp>
            <p:nvSpPr>
              <p:cNvPr id="36" name="Metin kutusu 35">
                <a:extLst>
                  <a:ext uri="{FF2B5EF4-FFF2-40B4-BE49-F238E27FC236}">
                    <a16:creationId xmlns:a16="http://schemas.microsoft.com/office/drawing/2014/main" id="{83C25289-DFE7-4A6D-ABA0-7CDD86626ABA}"/>
                  </a:ext>
                </a:extLst>
              </p:cNvPr>
              <p:cNvSpPr txBox="1"/>
              <p:nvPr/>
            </p:nvSpPr>
            <p:spPr>
              <a:xfrm>
                <a:off x="998126" y="2692899"/>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0.6</a:t>
                </a:r>
              </a:p>
            </p:txBody>
          </p:sp>
          <p:sp>
            <p:nvSpPr>
              <p:cNvPr id="37" name="Metin kutusu 36">
                <a:extLst>
                  <a:ext uri="{FF2B5EF4-FFF2-40B4-BE49-F238E27FC236}">
                    <a16:creationId xmlns:a16="http://schemas.microsoft.com/office/drawing/2014/main" id="{E79B5D5E-F37F-4421-A8C6-42A854C13604}"/>
                  </a:ext>
                </a:extLst>
              </p:cNvPr>
              <p:cNvSpPr txBox="1"/>
              <p:nvPr/>
            </p:nvSpPr>
            <p:spPr>
              <a:xfrm>
                <a:off x="998126" y="2408671"/>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0.7</a:t>
                </a:r>
              </a:p>
            </p:txBody>
          </p:sp>
          <p:sp>
            <p:nvSpPr>
              <p:cNvPr id="38" name="Metin kutusu 37">
                <a:extLst>
                  <a:ext uri="{FF2B5EF4-FFF2-40B4-BE49-F238E27FC236}">
                    <a16:creationId xmlns:a16="http://schemas.microsoft.com/office/drawing/2014/main" id="{EF3EE3DC-DE32-4725-804C-73FB9E512C85}"/>
                  </a:ext>
                </a:extLst>
              </p:cNvPr>
              <p:cNvSpPr txBox="1"/>
              <p:nvPr/>
            </p:nvSpPr>
            <p:spPr>
              <a:xfrm>
                <a:off x="998126" y="2124443"/>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0.8</a:t>
                </a:r>
              </a:p>
            </p:txBody>
          </p:sp>
        </p:grpSp>
        <p:sp>
          <p:nvSpPr>
            <p:cNvPr id="39" name="Serbest Form: Şekil 38">
              <a:extLst>
                <a:ext uri="{FF2B5EF4-FFF2-40B4-BE49-F238E27FC236}">
                  <a16:creationId xmlns:a16="http://schemas.microsoft.com/office/drawing/2014/main" id="{5F9BD0F1-891A-424E-AA64-532728E01B0C}"/>
                </a:ext>
              </a:extLst>
            </p:cNvPr>
            <p:cNvSpPr/>
            <p:nvPr/>
          </p:nvSpPr>
          <p:spPr>
            <a:xfrm>
              <a:off x="1317986" y="1925150"/>
              <a:ext cx="7519" cy="2842276"/>
            </a:xfrm>
            <a:custGeom>
              <a:avLst/>
              <a:gdLst>
                <a:gd name="connsiteX0" fmla="*/ 0 w 7519"/>
                <a:gd name="connsiteY0" fmla="*/ 0 h 2842276"/>
                <a:gd name="connsiteX1" fmla="*/ 0 w 7519"/>
                <a:gd name="connsiteY1" fmla="*/ 2842277 h 2842276"/>
              </a:gdLst>
              <a:ahLst/>
              <a:cxnLst>
                <a:cxn ang="0">
                  <a:pos x="connsiteX0" y="connsiteY0"/>
                </a:cxn>
                <a:cxn ang="0">
                  <a:pos x="connsiteX1" y="connsiteY1"/>
                </a:cxn>
              </a:cxnLst>
              <a:rect l="l" t="t" r="r" b="b"/>
              <a:pathLst>
                <a:path w="7519" h="2842276">
                  <a:moveTo>
                    <a:pt x="0" y="0"/>
                  </a:moveTo>
                  <a:lnTo>
                    <a:pt x="0" y="2842277"/>
                  </a:lnTo>
                </a:path>
              </a:pathLst>
            </a:custGeom>
            <a:ln w="28575" cap="flat">
              <a:solidFill>
                <a:srgbClr val="CCCCCC"/>
              </a:solidFill>
              <a:prstDash val="solid"/>
              <a:miter/>
            </a:ln>
          </p:spPr>
          <p:txBody>
            <a:bodyPr rtlCol="0" anchor="ctr"/>
            <a:lstStyle/>
            <a:p>
              <a:endParaRPr lang="tr-TR"/>
            </a:p>
          </p:txBody>
        </p:sp>
      </p:grpSp>
      <p:sp>
        <p:nvSpPr>
          <p:cNvPr id="18" name="Metin kutusu 17">
            <a:extLst>
              <a:ext uri="{FF2B5EF4-FFF2-40B4-BE49-F238E27FC236}">
                <a16:creationId xmlns:a16="http://schemas.microsoft.com/office/drawing/2014/main" id="{13256AF2-A286-4CC1-912C-E8C672D8F89C}"/>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Model </a:t>
            </a:r>
            <a:r>
              <a:rPr lang="tr-TR" sz="2000" b="1" dirty="0" err="1">
                <a:solidFill>
                  <a:srgbClr val="002060"/>
                </a:solidFill>
                <a:latin typeface="Bahnschrift SemiLight Condensed" panose="020B0502040204020203" pitchFamily="34" charset="0"/>
              </a:rPr>
              <a:t>Performance</a:t>
            </a:r>
            <a:r>
              <a:rPr lang="tr-TR" sz="2000" b="1" dirty="0">
                <a:solidFill>
                  <a:srgbClr val="002060"/>
                </a:solidFill>
                <a:latin typeface="Bahnschrift SemiLight Condensed" panose="020B0502040204020203" pitchFamily="34" charset="0"/>
              </a:rPr>
              <a:t> Rate</a:t>
            </a:r>
          </a:p>
        </p:txBody>
      </p:sp>
      <p:sp>
        <p:nvSpPr>
          <p:cNvPr id="112" name="Metin kutusu 111">
            <a:extLst>
              <a:ext uri="{FF2B5EF4-FFF2-40B4-BE49-F238E27FC236}">
                <a16:creationId xmlns:a16="http://schemas.microsoft.com/office/drawing/2014/main" id="{0FE108B5-8DA8-4919-86F5-96D827612BD7}"/>
              </a:ext>
            </a:extLst>
          </p:cNvPr>
          <p:cNvSpPr txBox="1"/>
          <p:nvPr/>
        </p:nvSpPr>
        <p:spPr>
          <a:xfrm>
            <a:off x="8768363" y="2200752"/>
            <a:ext cx="712492"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%75</a:t>
            </a:r>
          </a:p>
        </p:txBody>
      </p:sp>
      <p:sp>
        <p:nvSpPr>
          <p:cNvPr id="113" name="Metin kutusu 112">
            <a:extLst>
              <a:ext uri="{FF2B5EF4-FFF2-40B4-BE49-F238E27FC236}">
                <a16:creationId xmlns:a16="http://schemas.microsoft.com/office/drawing/2014/main" id="{F74200D2-A4CD-4F0B-8252-275FDF9BDE2B}"/>
              </a:ext>
            </a:extLst>
          </p:cNvPr>
          <p:cNvSpPr txBox="1"/>
          <p:nvPr/>
        </p:nvSpPr>
        <p:spPr>
          <a:xfrm>
            <a:off x="10154261" y="2200753"/>
            <a:ext cx="712492"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%85</a:t>
            </a:r>
          </a:p>
        </p:txBody>
      </p:sp>
      <p:grpSp>
        <p:nvGrpSpPr>
          <p:cNvPr id="2" name="Grup 1">
            <a:extLst>
              <a:ext uri="{FF2B5EF4-FFF2-40B4-BE49-F238E27FC236}">
                <a16:creationId xmlns:a16="http://schemas.microsoft.com/office/drawing/2014/main" id="{5001F8B4-42CD-BA0E-013A-9B153AD3F544}"/>
              </a:ext>
            </a:extLst>
          </p:cNvPr>
          <p:cNvGrpSpPr/>
          <p:nvPr/>
        </p:nvGrpSpPr>
        <p:grpSpPr>
          <a:xfrm>
            <a:off x="8768363" y="480809"/>
            <a:ext cx="2913403" cy="551187"/>
            <a:chOff x="8901367" y="480809"/>
            <a:chExt cx="2913403" cy="551187"/>
          </a:xfrm>
        </p:grpSpPr>
        <p:sp>
          <p:nvSpPr>
            <p:cNvPr id="4" name="Dikdörtgen: Köşeleri Yuvarlatılmış 3">
              <a:extLst>
                <a:ext uri="{FF2B5EF4-FFF2-40B4-BE49-F238E27FC236}">
                  <a16:creationId xmlns:a16="http://schemas.microsoft.com/office/drawing/2014/main" id="{A73E020E-D893-80B3-557E-67E372614924}"/>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E0C7EC7-EB97-A4B8-EB78-A8FB6C111F3F}"/>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7" name="Metin kutusu 16">
              <a:extLst>
                <a:ext uri="{FF2B5EF4-FFF2-40B4-BE49-F238E27FC236}">
                  <a16:creationId xmlns:a16="http://schemas.microsoft.com/office/drawing/2014/main" id="{3A840385-7210-EF99-3BE2-97147070DC0F}"/>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9" name="Metin kutusu 68">
              <a:extLst>
                <a:ext uri="{FF2B5EF4-FFF2-40B4-BE49-F238E27FC236}">
                  <a16:creationId xmlns:a16="http://schemas.microsoft.com/office/drawing/2014/main" id="{F7042EF4-53B4-7705-B137-1896CF8E6C12}"/>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71" name="Metin kutusu 70">
              <a:extLst>
                <a:ext uri="{FF2B5EF4-FFF2-40B4-BE49-F238E27FC236}">
                  <a16:creationId xmlns:a16="http://schemas.microsoft.com/office/drawing/2014/main" id="{7DB9709F-F302-8CF2-907F-CC77B25935B1}"/>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81" name="Düz Bağlayıcı 80">
              <a:extLst>
                <a:ext uri="{FF2B5EF4-FFF2-40B4-BE49-F238E27FC236}">
                  <a16:creationId xmlns:a16="http://schemas.microsoft.com/office/drawing/2014/main" id="{92E42E52-5D55-9063-B63B-D066F8CC2D67}"/>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10" name="Metin kutusu 9">
            <a:extLst>
              <a:ext uri="{FF2B5EF4-FFF2-40B4-BE49-F238E27FC236}">
                <a16:creationId xmlns:a16="http://schemas.microsoft.com/office/drawing/2014/main" id="{61D4AB54-3F8F-EC1C-A449-2B967209CDCC}"/>
              </a:ext>
            </a:extLst>
          </p:cNvPr>
          <p:cNvSpPr txBox="1"/>
          <p:nvPr/>
        </p:nvSpPr>
        <p:spPr>
          <a:xfrm rot="16200000">
            <a:off x="213281" y="4066480"/>
            <a:ext cx="1490407" cy="369332"/>
          </a:xfrm>
          <a:prstGeom prst="rect">
            <a:avLst/>
          </a:prstGeom>
          <a:noFill/>
        </p:spPr>
        <p:txBody>
          <a:bodyPr wrap="square">
            <a:spAutoFit/>
          </a:bodyPr>
          <a:lstStyle/>
          <a:p>
            <a:pPr algn="ctr"/>
            <a:r>
              <a:rPr lang="tr-TR" dirty="0" err="1">
                <a:solidFill>
                  <a:srgbClr val="FBC02D"/>
                </a:solidFill>
                <a:latin typeface="Bahnschrift SemiLight Condensed" panose="020B0502040204020203" pitchFamily="34" charset="0"/>
              </a:rPr>
              <a:t>Accuracy</a:t>
            </a:r>
            <a:endParaRPr lang="tr-TR" dirty="0">
              <a:solidFill>
                <a:srgbClr val="FBC02D"/>
              </a:solidFill>
              <a:latin typeface="Bahnschrift SemiLight Condensed" panose="020B0502040204020203" pitchFamily="34" charset="0"/>
            </a:endParaRPr>
          </a:p>
        </p:txBody>
      </p:sp>
      <p:grpSp>
        <p:nvGrpSpPr>
          <p:cNvPr id="13" name="Grup 12">
            <a:extLst>
              <a:ext uri="{FF2B5EF4-FFF2-40B4-BE49-F238E27FC236}">
                <a16:creationId xmlns:a16="http://schemas.microsoft.com/office/drawing/2014/main" id="{008C2690-8E83-282E-9479-32075FC1C187}"/>
              </a:ext>
            </a:extLst>
          </p:cNvPr>
          <p:cNvGrpSpPr/>
          <p:nvPr/>
        </p:nvGrpSpPr>
        <p:grpSpPr>
          <a:xfrm>
            <a:off x="602254" y="-15520"/>
            <a:ext cx="4246831" cy="2215991"/>
            <a:chOff x="595202" y="-7367"/>
            <a:chExt cx="4246831" cy="2215991"/>
          </a:xfrm>
        </p:grpSpPr>
        <p:sp>
          <p:nvSpPr>
            <p:cNvPr id="110" name="Metin kutusu 109">
              <a:extLst>
                <a:ext uri="{FF2B5EF4-FFF2-40B4-BE49-F238E27FC236}">
                  <a16:creationId xmlns:a16="http://schemas.microsoft.com/office/drawing/2014/main" id="{5CD223BD-70FA-46C6-9C29-5C5621E8A7F6}"/>
                </a:ext>
              </a:extLst>
            </p:cNvPr>
            <p:cNvSpPr txBox="1"/>
            <p:nvPr/>
          </p:nvSpPr>
          <p:spPr>
            <a:xfrm>
              <a:off x="595202" y="118022"/>
              <a:ext cx="4246831" cy="1877437"/>
            </a:xfrm>
            <a:prstGeom prst="rect">
              <a:avLst/>
            </a:prstGeom>
            <a:noFill/>
          </p:spPr>
          <p:txBody>
            <a:bodyPr wrap="square">
              <a:spAutoFit/>
            </a:bodyPr>
            <a:lstStyle/>
            <a:p>
              <a:r>
                <a:rPr lang="tr-TR" sz="8800" dirty="0">
                  <a:solidFill>
                    <a:srgbClr val="26C6DA"/>
                  </a:solidFill>
                  <a:latin typeface="Bahnschrift SemiLight Condensed" panose="020B0502040204020203" pitchFamily="34" charset="0"/>
                </a:rPr>
                <a:t>UPDATED</a:t>
              </a:r>
            </a:p>
            <a:p>
              <a:r>
                <a:rPr lang="tr-TR" sz="2400" dirty="0">
                  <a:solidFill>
                    <a:srgbClr val="26C6DA"/>
                  </a:solidFill>
                  <a:latin typeface="Bahnschrift SemiLight Condensed" panose="020B0502040204020203" pitchFamily="34" charset="0"/>
                </a:rPr>
                <a:t>in </a:t>
              </a:r>
              <a:r>
                <a:rPr lang="tr-TR" sz="2400" dirty="0" err="1">
                  <a:solidFill>
                    <a:srgbClr val="26C6DA"/>
                  </a:solidFill>
                  <a:latin typeface="Bahnschrift SemiLight Condensed" panose="020B0502040204020203" pitchFamily="34" charset="0"/>
                </a:rPr>
                <a:t>code</a:t>
              </a:r>
              <a:r>
                <a:rPr lang="tr-TR" sz="2400" dirty="0">
                  <a:solidFill>
                    <a:srgbClr val="26C6DA"/>
                  </a:solidFill>
                  <a:latin typeface="Bahnschrift SemiLight Condensed" panose="020B0502040204020203" pitchFamily="34" charset="0"/>
                </a:rPr>
                <a:t> </a:t>
              </a:r>
              <a:r>
                <a:rPr lang="tr-TR" sz="2400" dirty="0" err="1">
                  <a:solidFill>
                    <a:srgbClr val="26C6DA"/>
                  </a:solidFill>
                  <a:latin typeface="Bahnschrift SemiLight Condensed" panose="020B0502040204020203" pitchFamily="34" charset="0"/>
                </a:rPr>
                <a:t>due</a:t>
              </a:r>
              <a:r>
                <a:rPr lang="tr-TR" sz="2400" dirty="0">
                  <a:solidFill>
                    <a:srgbClr val="26C6DA"/>
                  </a:solidFill>
                  <a:latin typeface="Bahnschrift SemiLight Condensed" panose="020B0502040204020203" pitchFamily="34" charset="0"/>
                </a:rPr>
                <a:t> </a:t>
              </a:r>
              <a:r>
                <a:rPr lang="tr-TR" sz="2400" dirty="0" err="1">
                  <a:solidFill>
                    <a:srgbClr val="26C6DA"/>
                  </a:solidFill>
                  <a:latin typeface="Bahnschrift SemiLight Condensed" panose="020B0502040204020203" pitchFamily="34" charset="0"/>
                </a:rPr>
                <a:t>to</a:t>
              </a:r>
              <a:r>
                <a:rPr lang="tr-TR" sz="2400" dirty="0">
                  <a:solidFill>
                    <a:srgbClr val="26C6DA"/>
                  </a:solidFill>
                  <a:latin typeface="Bahnschrift SemiLight Condensed" panose="020B0502040204020203" pitchFamily="34" charset="0"/>
                </a:rPr>
                <a:t> </a:t>
              </a:r>
              <a:r>
                <a:rPr lang="tr-TR" sz="2400" dirty="0" err="1">
                  <a:solidFill>
                    <a:srgbClr val="26C6DA"/>
                  </a:solidFill>
                  <a:latin typeface="Bahnschrift SemiLight Condensed" panose="020B0502040204020203" pitchFamily="34" charset="0"/>
                </a:rPr>
                <a:t>some</a:t>
              </a:r>
              <a:r>
                <a:rPr lang="tr-TR" sz="2400" dirty="0">
                  <a:solidFill>
                    <a:srgbClr val="26C6DA"/>
                  </a:solidFill>
                  <a:latin typeface="Bahnschrift SemiLight Condensed" panose="020B0502040204020203" pitchFamily="34" charset="0"/>
                </a:rPr>
                <a:t> </a:t>
              </a:r>
              <a:r>
                <a:rPr lang="tr-TR" sz="2400" dirty="0" err="1">
                  <a:solidFill>
                    <a:srgbClr val="26C6DA"/>
                  </a:solidFill>
                  <a:latin typeface="Bahnschrift SemiLight Condensed" panose="020B0502040204020203" pitchFamily="34" charset="0"/>
                </a:rPr>
                <a:t>revisions</a:t>
              </a:r>
              <a:endParaRPr lang="tr-TR" sz="2400" dirty="0">
                <a:solidFill>
                  <a:srgbClr val="26C6DA"/>
                </a:solidFill>
                <a:latin typeface="Bahnschrift SemiLight Condensed" panose="020B0502040204020203" pitchFamily="34" charset="0"/>
              </a:endParaRPr>
            </a:p>
          </p:txBody>
        </p:sp>
        <p:sp>
          <p:nvSpPr>
            <p:cNvPr id="11" name="Metin kutusu 10">
              <a:extLst>
                <a:ext uri="{FF2B5EF4-FFF2-40B4-BE49-F238E27FC236}">
                  <a16:creationId xmlns:a16="http://schemas.microsoft.com/office/drawing/2014/main" id="{08306721-F928-E454-291A-EA0BCB7B2269}"/>
                </a:ext>
              </a:extLst>
            </p:cNvPr>
            <p:cNvSpPr txBox="1"/>
            <p:nvPr/>
          </p:nvSpPr>
          <p:spPr>
            <a:xfrm>
              <a:off x="3887926" y="-7367"/>
              <a:ext cx="703458" cy="2215991"/>
            </a:xfrm>
            <a:prstGeom prst="rect">
              <a:avLst/>
            </a:prstGeom>
            <a:noFill/>
          </p:spPr>
          <p:txBody>
            <a:bodyPr wrap="square">
              <a:spAutoFit/>
            </a:bodyPr>
            <a:lstStyle/>
            <a:p>
              <a:r>
                <a:rPr lang="tr-TR" sz="13800" dirty="0">
                  <a:solidFill>
                    <a:srgbClr val="26C6DA"/>
                  </a:solidFill>
                  <a:latin typeface="Bahnschrift SemiLight Condensed" panose="020B0502040204020203" pitchFamily="34" charset="0"/>
                </a:rPr>
                <a:t>!</a:t>
              </a:r>
              <a:endParaRPr lang="tr-TR" sz="4400" dirty="0">
                <a:solidFill>
                  <a:srgbClr val="26C6DA"/>
                </a:solidFill>
                <a:latin typeface="Bahnschrift SemiLight Condensed" panose="020B0502040204020203" pitchFamily="34" charset="0"/>
              </a:endParaRPr>
            </a:p>
          </p:txBody>
        </p:sp>
      </p:grpSp>
    </p:spTree>
    <p:extLst>
      <p:ext uri="{BB962C8B-B14F-4D97-AF65-F5344CB8AC3E}">
        <p14:creationId xmlns:p14="http://schemas.microsoft.com/office/powerpoint/2010/main" val="416893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wipe(left)">
                                      <p:cBhvr>
                                        <p:cTn id="10" dur="2000"/>
                                        <p:tgtEl>
                                          <p:spTgt spid="109"/>
                                        </p:tgtEl>
                                      </p:cBhvr>
                                    </p:animEffect>
                                  </p:childTnLst>
                                </p:cTn>
                              </p:par>
                              <p:par>
                                <p:cTn id="11" presetID="22" presetClass="entr" presetSubtype="8"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2000"/>
                                        <p:tgtEl>
                                          <p:spTgt spid="73"/>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3000"/>
                                        <p:tgtEl>
                                          <p:spTgt spid="40"/>
                                        </p:tgtEl>
                                      </p:cBhvr>
                                    </p:animEffect>
                                  </p:childTnLst>
                                </p:cTn>
                              </p:par>
                            </p:childTnLst>
                          </p:cTn>
                        </p:par>
                        <p:par>
                          <p:cTn id="18" fill="hold">
                            <p:stCondLst>
                              <p:cond delay="5000"/>
                            </p:stCondLst>
                            <p:childTnLst>
                              <p:par>
                                <p:cTn id="19" presetID="2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1000"/>
                                        <p:tgtEl>
                                          <p:spTgt spid="6"/>
                                        </p:tgtEl>
                                      </p:cBhvr>
                                    </p:animEffect>
                                  </p:childTnLst>
                                </p:cTn>
                              </p:par>
                              <p:par>
                                <p:cTn id="22" presetID="2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1000"/>
                                        <p:tgtEl>
                                          <p:spTgt spid="3"/>
                                        </p:tgtEl>
                                      </p:cBhvr>
                                    </p:animEffect>
                                  </p:childTnLst>
                                </p:cTn>
                              </p:par>
                            </p:childTnLst>
                          </p:cTn>
                        </p:par>
                        <p:par>
                          <p:cTn id="25" fill="hold">
                            <p:stCondLst>
                              <p:cond delay="6000"/>
                            </p:stCondLst>
                            <p:childTnLst>
                              <p:par>
                                <p:cTn id="26" presetID="10" presetClass="entr" presetSubtype="0" fill="hold" grpId="0" nodeType="after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500"/>
                                        <p:tgtEl>
                                          <p:spTgt spid="113"/>
                                        </p:tgtEl>
                                      </p:cBhvr>
                                    </p:animEffect>
                                  </p:childTnLst>
                                </p:cTn>
                              </p:par>
                            </p:childTnLst>
                          </p:cTn>
                        </p:par>
                        <p:par>
                          <p:cTn id="32" fill="hold">
                            <p:stCondLst>
                              <p:cond delay="65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2" grpId="0"/>
      <p:bldP spid="113"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3C91EE91-65FC-4B61-8EEC-DFDA661EC118}"/>
              </a:ext>
            </a:extLst>
          </p:cNvPr>
          <p:cNvSpPr txBox="1"/>
          <p:nvPr/>
        </p:nvSpPr>
        <p:spPr>
          <a:xfrm>
            <a:off x="976961" y="2565362"/>
            <a:ext cx="10238077" cy="172727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rgbClr val="00E0F0"/>
                </a:solidFill>
                <a:latin typeface="Bahnschrift SemiLight Condensed" panose="020B0502040204020203" pitchFamily="34" charset="0"/>
              </a:rPr>
              <a:t>	</a:t>
            </a:r>
            <a:r>
              <a:rPr lang="en-US" b="1" dirty="0">
                <a:solidFill>
                  <a:schemeClr val="bg1"/>
                </a:solidFill>
                <a:latin typeface="Bahnschrift SemiLight Condensed" panose="020B0502040204020203" pitchFamily="34" charset="0"/>
              </a:rPr>
              <a:t> After the model </a:t>
            </a:r>
            <a:r>
              <a:rPr lang="en-US" b="1" dirty="0">
                <a:solidFill>
                  <a:srgbClr val="26C6DA"/>
                </a:solidFill>
                <a:latin typeface="Bahnschrift SemiLight Condensed" panose="020B0502040204020203" pitchFamily="34" charset="0"/>
              </a:rPr>
              <a:t>20</a:t>
            </a:r>
            <a:r>
              <a:rPr lang="en-US" b="1" dirty="0">
                <a:solidFill>
                  <a:schemeClr val="bg1"/>
                </a:solidFill>
                <a:latin typeface="Bahnschrift SemiLight Condensed" panose="020B0502040204020203" pitchFamily="34" charset="0"/>
              </a:rPr>
              <a:t> and </a:t>
            </a:r>
            <a:r>
              <a:rPr lang="en-US" b="1" dirty="0">
                <a:solidFill>
                  <a:srgbClr val="26C6DA"/>
                </a:solidFill>
                <a:latin typeface="Bahnschrift SemiLight Condensed" panose="020B0502040204020203" pitchFamily="34" charset="0"/>
              </a:rPr>
              <a:t>25</a:t>
            </a:r>
            <a:r>
              <a:rPr lang="en-US" b="1" dirty="0">
                <a:solidFill>
                  <a:schemeClr val="bg1"/>
                </a:solidFill>
                <a:latin typeface="Bahnschrift SemiLight Condensed" panose="020B0502040204020203" pitchFamily="34" charset="0"/>
              </a:rPr>
              <a:t> epoch training, the results were produced and shown through the examples on the SuDer news corpus. The values of these results were measured in </a:t>
            </a:r>
            <a:r>
              <a:rPr lang="en-US" b="1" dirty="0">
                <a:solidFill>
                  <a:srgbClr val="26C6DA"/>
                </a:solidFill>
                <a:latin typeface="Bahnschrift SemiLight Condensed" panose="020B0502040204020203" pitchFamily="34" charset="0"/>
              </a:rPr>
              <a:t>ROGUE-1</a:t>
            </a:r>
            <a:r>
              <a:rPr lang="en-US" b="1" dirty="0">
                <a:solidFill>
                  <a:schemeClr val="bg1"/>
                </a:solidFill>
                <a:latin typeface="Bahnschrift SemiLight Condensed" panose="020B0502040204020203" pitchFamily="34" charset="0"/>
              </a:rPr>
              <a:t>, </a:t>
            </a:r>
            <a:r>
              <a:rPr lang="en-US" b="1" dirty="0">
                <a:solidFill>
                  <a:srgbClr val="26C6DA"/>
                </a:solidFill>
                <a:latin typeface="Bahnschrift SemiLight Condensed" panose="020B0502040204020203" pitchFamily="34" charset="0"/>
              </a:rPr>
              <a:t>BLEU</a:t>
            </a:r>
            <a:r>
              <a:rPr lang="en-US" b="1" dirty="0">
                <a:solidFill>
                  <a:schemeClr val="bg1"/>
                </a:solidFill>
                <a:latin typeface="Bahnschrift SemiLight Condensed" panose="020B0502040204020203" pitchFamily="34" charset="0"/>
              </a:rPr>
              <a:t> and </a:t>
            </a:r>
            <a:r>
              <a:rPr lang="en-US" b="1" dirty="0">
                <a:solidFill>
                  <a:srgbClr val="26C6DA"/>
                </a:solidFill>
                <a:latin typeface="Bahnschrift SemiLight Condensed" panose="020B0502040204020203" pitchFamily="34" charset="0"/>
              </a:rPr>
              <a:t>F1</a:t>
            </a:r>
            <a:r>
              <a:rPr lang="en-US" b="1" dirty="0">
                <a:solidFill>
                  <a:schemeClr val="bg1"/>
                </a:solidFill>
                <a:latin typeface="Bahnschrift SemiLight Condensed" panose="020B0502040204020203" pitchFamily="34" charset="0"/>
              </a:rPr>
              <a:t>. The average measurement of the model is given over all the results.</a:t>
            </a:r>
            <a:endParaRPr lang="tr-TR" b="1" dirty="0">
              <a:solidFill>
                <a:schemeClr val="bg1"/>
              </a:solidFill>
              <a:latin typeface="Bahnschrift SemiLight Condensed" panose="020B0502040204020203" pitchFamily="34" charset="0"/>
            </a:endParaRPr>
          </a:p>
        </p:txBody>
      </p:sp>
      <p:grpSp>
        <p:nvGrpSpPr>
          <p:cNvPr id="17" name="Grup 16">
            <a:extLst>
              <a:ext uri="{FF2B5EF4-FFF2-40B4-BE49-F238E27FC236}">
                <a16:creationId xmlns:a16="http://schemas.microsoft.com/office/drawing/2014/main" id="{FE83DEB8-04C8-D7F2-63A3-6F83F4FB90F5}"/>
              </a:ext>
            </a:extLst>
          </p:cNvPr>
          <p:cNvGrpSpPr/>
          <p:nvPr/>
        </p:nvGrpSpPr>
        <p:grpSpPr>
          <a:xfrm>
            <a:off x="7128963" y="506266"/>
            <a:ext cx="4611414" cy="535262"/>
            <a:chOff x="7518262" y="488159"/>
            <a:chExt cx="4611414" cy="535262"/>
          </a:xfrm>
        </p:grpSpPr>
        <p:sp>
          <p:nvSpPr>
            <p:cNvPr id="18" name="Dikdörtgen: Köşeleri Yuvarlatılmış 17">
              <a:extLst>
                <a:ext uri="{FF2B5EF4-FFF2-40B4-BE49-F238E27FC236}">
                  <a16:creationId xmlns:a16="http://schemas.microsoft.com/office/drawing/2014/main" id="{0AAF97A7-C0B5-AA48-AC5F-CFBC9B5BDD31}"/>
                </a:ext>
              </a:extLst>
            </p:cNvPr>
            <p:cNvSpPr/>
            <p:nvPr/>
          </p:nvSpPr>
          <p:spPr>
            <a:xfrm>
              <a:off x="11246129" y="488159"/>
              <a:ext cx="770101"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Metin kutusu 18">
              <a:extLst>
                <a:ext uri="{FF2B5EF4-FFF2-40B4-BE49-F238E27FC236}">
                  <a16:creationId xmlns:a16="http://schemas.microsoft.com/office/drawing/2014/main" id="{2D9039AB-90E4-5B6E-2D11-F7EB642AF4B3}"/>
                </a:ext>
              </a:extLst>
            </p:cNvPr>
            <p:cNvSpPr txBox="1"/>
            <p:nvPr/>
          </p:nvSpPr>
          <p:spPr>
            <a:xfrm>
              <a:off x="7518262" y="605617"/>
              <a:ext cx="810173"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NLP</a:t>
              </a:r>
              <a:endParaRPr lang="tr-TR" sz="1200" dirty="0">
                <a:solidFill>
                  <a:schemeClr val="bg1"/>
                </a:solidFill>
                <a:latin typeface="Antonio" panose="02000303000000000000" pitchFamily="2" charset="-94"/>
              </a:endParaRPr>
            </a:p>
          </p:txBody>
        </p:sp>
        <p:sp>
          <p:nvSpPr>
            <p:cNvPr id="20" name="Metin kutusu 19">
              <a:extLst>
                <a:ext uri="{FF2B5EF4-FFF2-40B4-BE49-F238E27FC236}">
                  <a16:creationId xmlns:a16="http://schemas.microsoft.com/office/drawing/2014/main" id="{9DE6F297-918D-A3BE-9897-63D7681D10A9}"/>
                </a:ext>
              </a:extLst>
            </p:cNvPr>
            <p:cNvSpPr txBox="1"/>
            <p:nvPr/>
          </p:nvSpPr>
          <p:spPr>
            <a:xfrm>
              <a:off x="8134236" y="488159"/>
              <a:ext cx="134066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Automatic</a:t>
              </a:r>
              <a:r>
                <a:rPr lang="tr-TR" sz="1400" dirty="0">
                  <a:solidFill>
                    <a:schemeClr val="bg1"/>
                  </a:solidFill>
                  <a:latin typeface="Antonio" panose="02000303000000000000" pitchFamily="2" charset="-94"/>
                </a:rPr>
                <a:t> News </a:t>
              </a:r>
              <a:r>
                <a:rPr lang="tr-TR" sz="1400" dirty="0" err="1">
                  <a:solidFill>
                    <a:schemeClr val="bg1"/>
                  </a:solidFill>
                  <a:latin typeface="Antonio" panose="02000303000000000000" pitchFamily="2" charset="-94"/>
                </a:rPr>
                <a:t>Headline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endParaRPr lang="tr-TR" sz="1400" dirty="0">
                <a:solidFill>
                  <a:schemeClr val="bg1"/>
                </a:solidFill>
                <a:latin typeface="Antonio" panose="02000303000000000000" pitchFamily="2" charset="-94"/>
              </a:endParaRPr>
            </a:p>
          </p:txBody>
        </p:sp>
        <p:sp>
          <p:nvSpPr>
            <p:cNvPr id="21" name="Metin kutusu 20">
              <a:extLst>
                <a:ext uri="{FF2B5EF4-FFF2-40B4-BE49-F238E27FC236}">
                  <a16:creationId xmlns:a16="http://schemas.microsoft.com/office/drawing/2014/main" id="{804494E4-6A3F-2A86-0009-77A93738E544}"/>
                </a:ext>
              </a:extLst>
            </p:cNvPr>
            <p:cNvSpPr txBox="1"/>
            <p:nvPr/>
          </p:nvSpPr>
          <p:spPr>
            <a:xfrm>
              <a:off x="9527235" y="488159"/>
              <a:ext cx="77010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Deep</a:t>
              </a:r>
            </a:p>
            <a:p>
              <a:pPr algn="ctr"/>
              <a:r>
                <a:rPr lang="tr-TR" sz="1400" dirty="0">
                  <a:solidFill>
                    <a:schemeClr val="bg1"/>
                  </a:solidFill>
                  <a:latin typeface="Antonio" panose="02000303000000000000" pitchFamily="2" charset="-94"/>
                </a:rPr>
                <a:t>Learning</a:t>
              </a:r>
            </a:p>
          </p:txBody>
        </p:sp>
        <p:sp>
          <p:nvSpPr>
            <p:cNvPr id="22" name="Metin kutusu 21">
              <a:extLst>
                <a:ext uri="{FF2B5EF4-FFF2-40B4-BE49-F238E27FC236}">
                  <a16:creationId xmlns:a16="http://schemas.microsoft.com/office/drawing/2014/main" id="{57B34C27-2B84-03A9-B46E-501E23196D20}"/>
                </a:ext>
              </a:extLst>
            </p:cNvPr>
            <p:cNvSpPr txBox="1"/>
            <p:nvPr/>
          </p:nvSpPr>
          <p:spPr>
            <a:xfrm>
              <a:off x="10279775" y="500201"/>
              <a:ext cx="96635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Developed</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Application</a:t>
              </a:r>
            </a:p>
          </p:txBody>
        </p:sp>
        <p:sp>
          <p:nvSpPr>
            <p:cNvPr id="23" name="Metin kutusu 22">
              <a:extLst>
                <a:ext uri="{FF2B5EF4-FFF2-40B4-BE49-F238E27FC236}">
                  <a16:creationId xmlns:a16="http://schemas.microsoft.com/office/drawing/2014/main" id="{0CDE74EA-26CB-5006-EFA0-97167DE8C95C}"/>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spTree>
    <p:extLst>
      <p:ext uri="{BB962C8B-B14F-4D97-AF65-F5344CB8AC3E}">
        <p14:creationId xmlns:p14="http://schemas.microsoft.com/office/powerpoint/2010/main" val="10625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 8">
            <a:extLst>
              <a:ext uri="{FF2B5EF4-FFF2-40B4-BE49-F238E27FC236}">
                <a16:creationId xmlns:a16="http://schemas.microsoft.com/office/drawing/2014/main" id="{A64B54ED-EF38-44C2-B527-9FA963D96407}"/>
              </a:ext>
            </a:extLst>
          </p:cNvPr>
          <p:cNvGrpSpPr/>
          <p:nvPr/>
        </p:nvGrpSpPr>
        <p:grpSpPr>
          <a:xfrm>
            <a:off x="8460473" y="485101"/>
            <a:ext cx="3262909" cy="486678"/>
            <a:chOff x="8550051" y="485101"/>
            <a:chExt cx="3218591" cy="486678"/>
          </a:xfrm>
        </p:grpSpPr>
        <p:sp>
          <p:nvSpPr>
            <p:cNvPr id="10" name="Metin kutusu 9">
              <a:extLst>
                <a:ext uri="{FF2B5EF4-FFF2-40B4-BE49-F238E27FC236}">
                  <a16:creationId xmlns:a16="http://schemas.microsoft.com/office/drawing/2014/main" id="{F9466B83-998B-4C9D-BE8A-1AD94F791898}"/>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11" name="Metin kutusu 10">
              <a:extLst>
                <a:ext uri="{FF2B5EF4-FFF2-40B4-BE49-F238E27FC236}">
                  <a16:creationId xmlns:a16="http://schemas.microsoft.com/office/drawing/2014/main" id="{E2ABBDC8-F1E9-4A79-BE13-96FE2B590CDA}"/>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12" name="Metin kutusu 11">
              <a:extLst>
                <a:ext uri="{FF2B5EF4-FFF2-40B4-BE49-F238E27FC236}">
                  <a16:creationId xmlns:a16="http://schemas.microsoft.com/office/drawing/2014/main" id="{2EBC9542-E5C9-4F29-90CF-AE54D528DD05}"/>
                </a:ext>
              </a:extLst>
            </p:cNvPr>
            <p:cNvSpPr txBox="1"/>
            <p:nvPr/>
          </p:nvSpPr>
          <p:spPr>
            <a:xfrm>
              <a:off x="9462457" y="600855"/>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13" name="Grup 12">
              <a:extLst>
                <a:ext uri="{FF2B5EF4-FFF2-40B4-BE49-F238E27FC236}">
                  <a16:creationId xmlns:a16="http://schemas.microsoft.com/office/drawing/2014/main" id="{6E854F67-0A22-4657-9BC6-C207BCEAFFA1}"/>
                </a:ext>
              </a:extLst>
            </p:cNvPr>
            <p:cNvGrpSpPr/>
            <p:nvPr/>
          </p:nvGrpSpPr>
          <p:grpSpPr>
            <a:xfrm>
              <a:off x="8550051" y="485101"/>
              <a:ext cx="990472" cy="486678"/>
              <a:chOff x="10740801" y="485101"/>
              <a:chExt cx="990472" cy="486678"/>
            </a:xfrm>
          </p:grpSpPr>
          <p:sp>
            <p:nvSpPr>
              <p:cNvPr id="14" name="Dikdörtgen: Köşeleri Yuvarlatılmış 13">
                <a:extLst>
                  <a:ext uri="{FF2B5EF4-FFF2-40B4-BE49-F238E27FC236}">
                    <a16:creationId xmlns:a16="http://schemas.microsoft.com/office/drawing/2014/main" id="{2BC8F02B-3E0B-419D-AE7F-15DDDC86DF83}"/>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C2899D99-0333-498E-86B3-58B7555D07AA}"/>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472348"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nvGrpSpPr>
          <p:cNvPr id="5" name="Grup 4">
            <a:extLst>
              <a:ext uri="{FF2B5EF4-FFF2-40B4-BE49-F238E27FC236}">
                <a16:creationId xmlns:a16="http://schemas.microsoft.com/office/drawing/2014/main" id="{2BE80607-CF90-4F6D-847B-73035F6F9B62}"/>
              </a:ext>
            </a:extLst>
          </p:cNvPr>
          <p:cNvGrpSpPr/>
          <p:nvPr/>
        </p:nvGrpSpPr>
        <p:grpSpPr>
          <a:xfrm>
            <a:off x="2369160" y="1703982"/>
            <a:ext cx="7453680" cy="3450035"/>
            <a:chOff x="2369159" y="1715492"/>
            <a:chExt cx="7453680" cy="3450035"/>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768377BF-B98D-49C5-A601-96CBD923EB0B}"/>
                    </a:ext>
                  </a:extLst>
                </p:cNvPr>
                <p:cNvSpPr txBox="1"/>
                <p:nvPr/>
              </p:nvSpPr>
              <p:spPr>
                <a:xfrm>
                  <a:off x="2966220" y="1715492"/>
                  <a:ext cx="6259558" cy="6668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solidFill>
                              <a:schemeClr val="bg1"/>
                            </a:solidFill>
                            <a:latin typeface="Cambria Math" panose="02040503050406030204" pitchFamily="18" charset="0"/>
                          </a:rPr>
                          <m:t>𝑅𝑜𝑢𝑔𝑒</m:t>
                        </m:r>
                        <m:r>
                          <a:rPr lang="tr-TR" i="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𝑅𝑒𝑐𝑎𝑙𝑙</m:t>
                        </m:r>
                        <m:r>
                          <a:rPr lang="tr-TR" i="0">
                            <a:solidFill>
                              <a:schemeClr val="bg1"/>
                            </a:solidFill>
                            <a:latin typeface="Cambria Math" panose="02040503050406030204" pitchFamily="18" charset="0"/>
                          </a:rPr>
                          <m:t>=</m:t>
                        </m:r>
                        <m:f>
                          <m:fPr>
                            <m:ctrlPr>
                              <a:rPr lang="tr-TR" i="1">
                                <a:solidFill>
                                  <a:schemeClr val="bg1"/>
                                </a:solidFill>
                                <a:latin typeface="Cambria Math" panose="02040503050406030204" pitchFamily="18" charset="0"/>
                              </a:rPr>
                            </m:ctrlPr>
                          </m:fPr>
                          <m:num>
                            <m:r>
                              <a:rPr lang="tr-TR" b="0" i="1" smtClean="0">
                                <a:solidFill>
                                  <a:schemeClr val="bg1"/>
                                </a:solidFill>
                                <a:latin typeface="Cambria Math" panose="02040503050406030204" pitchFamily="18" charset="0"/>
                              </a:rPr>
                              <m:t>𝑆𝑎𝑚𝑒</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𝑊𝑜𝑟𝑑𝑠</m:t>
                            </m:r>
                          </m:num>
                          <m:den>
                            <m:r>
                              <a:rPr lang="tr-TR" b="0" i="1" smtClean="0">
                                <a:solidFill>
                                  <a:schemeClr val="bg1"/>
                                </a:solidFill>
                                <a:latin typeface="Cambria Math" panose="02040503050406030204" pitchFamily="18" charset="0"/>
                              </a:rPr>
                              <m:t>𝑇𝑜𝑡𝑎𝑙</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𝑊𝑜𝑟𝑑𝑠</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𝑖𝑛</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𝑅𝑒𝑓𝑒𝑟𝑒𝑛𝑐𝑒</m:t>
                            </m:r>
                          </m:den>
                        </m:f>
                      </m:oMath>
                    </m:oMathPara>
                  </a14:m>
                  <a:endParaRPr lang="tr-TR" dirty="0">
                    <a:solidFill>
                      <a:schemeClr val="bg1"/>
                    </a:solidFill>
                  </a:endParaRPr>
                </a:p>
              </p:txBody>
            </p:sp>
          </mc:Choice>
          <mc:Fallback xmlns="">
            <p:sp>
              <p:nvSpPr>
                <p:cNvPr id="17" name="Metin kutusu 16">
                  <a:extLst>
                    <a:ext uri="{FF2B5EF4-FFF2-40B4-BE49-F238E27FC236}">
                      <a16:creationId xmlns:a16="http://schemas.microsoft.com/office/drawing/2014/main" id="{768377BF-B98D-49C5-A601-96CBD923EB0B}"/>
                    </a:ext>
                  </a:extLst>
                </p:cNvPr>
                <p:cNvSpPr txBox="1">
                  <a:spLocks noRot="1" noChangeAspect="1" noMove="1" noResize="1" noEditPoints="1" noAdjustHandles="1" noChangeArrowheads="1" noChangeShapeType="1" noTextEdit="1"/>
                </p:cNvSpPr>
                <p:nvPr/>
              </p:nvSpPr>
              <p:spPr>
                <a:xfrm>
                  <a:off x="2966220" y="1715492"/>
                  <a:ext cx="6259558" cy="666849"/>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C65481A7-6BFA-4BD8-87CD-101608C21CC8}"/>
                    </a:ext>
                  </a:extLst>
                </p:cNvPr>
                <p:cNvSpPr txBox="1"/>
                <p:nvPr/>
              </p:nvSpPr>
              <p:spPr>
                <a:xfrm>
                  <a:off x="2369159" y="2895392"/>
                  <a:ext cx="7453680" cy="983924"/>
                </a:xfrm>
                <a:prstGeom prst="rect">
                  <a:avLst/>
                </a:prstGeom>
                <a:noFill/>
              </p:spPr>
              <p:txBody>
                <a:bodyPr wrap="square">
                  <a:spAutoFit/>
                </a:bodyPr>
                <a:lstStyle/>
                <a:p>
                  <a:pPr algn="just">
                    <a:lnSpc>
                      <a:spcPct val="150000"/>
                    </a:lnSpc>
                    <a:spcAft>
                      <a:spcPts val="800"/>
                    </a:spcAft>
                  </a:pPr>
                  <a14:m>
                    <m:oMathPara xmlns:m="http://schemas.openxmlformats.org/officeDocument/2006/math">
                      <m:oMathParaPr>
                        <m:jc m:val="centerGroup"/>
                      </m:oMathParaPr>
                      <m:oMath xmlns:m="http://schemas.openxmlformats.org/officeDocument/2006/math">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𝑃𝑟𝑒𝑐𝑖𝑠𝑖𝑜𝑛</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m:t>
                        </m:r>
                        <m:f>
                          <m:fPr>
                            <m:ctrlP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tr-TR" sz="1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𝑆𝑎𝑚𝑒</m:t>
                            </m:r>
                            <m:r>
                              <a:rPr lang="tr-TR" sz="1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𝑊𝑜𝑟𝑑𝑠</m:t>
                            </m:r>
                          </m:num>
                          <m:den>
                            <m:r>
                              <a:rPr lang="tr-TR" i="1">
                                <a:solidFill>
                                  <a:schemeClr val="bg1"/>
                                </a:solidFill>
                                <a:latin typeface="Cambria Math" panose="02040503050406030204" pitchFamily="18" charset="0"/>
                              </a:rPr>
                              <m:t>𝑇𝑜𝑡𝑎𝑙</m:t>
                            </m:r>
                            <m:r>
                              <a:rPr lang="tr-TR" i="1">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𝑊𝑜𝑟𝑑𝑠</m:t>
                            </m:r>
                            <m:r>
                              <a:rPr lang="tr-TR" i="1">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𝑖𝑛</m:t>
                            </m:r>
                            <m:r>
                              <a:rPr lang="tr-TR" i="1">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𝐺𝑒𝑛𝑒𝑟𝑎𝑡𝑒𝑑</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𝐻𝑒𝑎𝑑𝑙𝑖𝑛𝑒</m:t>
                            </m:r>
                          </m:den>
                        </m:f>
                      </m:oMath>
                    </m:oMathPara>
                  </a14:m>
                  <a:endParaRPr lang="tr-T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Metin kutusu 17">
                  <a:extLst>
                    <a:ext uri="{FF2B5EF4-FFF2-40B4-BE49-F238E27FC236}">
                      <a16:creationId xmlns:a16="http://schemas.microsoft.com/office/drawing/2014/main" id="{C65481A7-6BFA-4BD8-87CD-101608C21CC8}"/>
                    </a:ext>
                  </a:extLst>
                </p:cNvPr>
                <p:cNvSpPr txBox="1">
                  <a:spLocks noRot="1" noChangeAspect="1" noMove="1" noResize="1" noEditPoints="1" noAdjustHandles="1" noChangeArrowheads="1" noChangeShapeType="1" noTextEdit="1"/>
                </p:cNvSpPr>
                <p:nvPr/>
              </p:nvSpPr>
              <p:spPr>
                <a:xfrm>
                  <a:off x="2369159" y="2895392"/>
                  <a:ext cx="7453680" cy="983924"/>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07078C59-B6F2-4081-96CE-F31CA03DE5F9}"/>
                    </a:ext>
                  </a:extLst>
                </p:cNvPr>
                <p:cNvSpPr txBox="1"/>
                <p:nvPr/>
              </p:nvSpPr>
              <p:spPr>
                <a:xfrm>
                  <a:off x="3382472" y="4475658"/>
                  <a:ext cx="5427053" cy="689869"/>
                </a:xfrm>
                <a:prstGeom prst="rect">
                  <a:avLst/>
                </a:prstGeom>
                <a:noFill/>
              </p:spPr>
              <p:txBody>
                <a:bodyPr wrap="square">
                  <a:spAutoFit/>
                </a:bodyPr>
                <a:lstStyle/>
                <a:p>
                  <a:pPr algn="just">
                    <a:lnSpc>
                      <a:spcPct val="150000"/>
                    </a:lnSpc>
                    <a:spcBef>
                      <a:spcPts val="600"/>
                    </a:spcBef>
                    <a:spcAft>
                      <a:spcPts val="600"/>
                    </a:spcAft>
                  </a:pP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𝐹</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1 </m:t>
                      </m:r>
                      <m:r>
                        <a:rPr lang="tr-TR" sz="1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𝑆𝑐𝑜𝑟𝑒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2 ∗ </m:t>
                      </m:r>
                      <m:f>
                        <m:fPr>
                          <m:ctrlPr>
                            <a:rPr lang="tr-TR" sz="1800" i="1">
                              <a:solidFill>
                                <a:schemeClr val="bg1"/>
                              </a:solidFill>
                              <a:effectLst/>
                              <a:latin typeface="Cambria Math" panose="02040503050406030204" pitchFamily="18" charset="0"/>
                              <a:cs typeface="Times New Roman" panose="02020603050405020304" pitchFamily="18" charset="0"/>
                            </a:rPr>
                          </m:ctrlPr>
                        </m:fPr>
                        <m:num>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𝑅𝑒𝑐𝑎𝑙𝑙</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𝑃𝑟𝑒𝑐𝑖𝑠𝑖𝑜𝑛</m:t>
                          </m:r>
                        </m:num>
                        <m:den>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𝑅𝑒𝑐𝑎𝑙𝑙</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𝑃𝑟𝑒𝑐𝑖𝑠𝑖𝑜𝑛</m:t>
                          </m:r>
                        </m:den>
                      </m:f>
                    </m:oMath>
                  </a14:m>
                  <a:r>
                    <a:rPr lang="tr-TR" sz="1800" dirty="0">
                      <a:solidFill>
                        <a:schemeClr val="bg1"/>
                      </a:solidFill>
                      <a:effectLst/>
                      <a:latin typeface="Times New Roman" panose="02020603050405020304" pitchFamily="18" charset="0"/>
                      <a:ea typeface="Calibri" panose="020F0502020204030204" pitchFamily="34" charset="0"/>
                    </a:rPr>
                    <a:t> </a:t>
                  </a:r>
                  <a:endParaRPr lang="tr-TR" dirty="0">
                    <a:solidFill>
                      <a:schemeClr val="bg1"/>
                    </a:solidFill>
                  </a:endParaRPr>
                </a:p>
              </p:txBody>
            </p:sp>
          </mc:Choice>
          <mc:Fallback xmlns="">
            <p:sp>
              <p:nvSpPr>
                <p:cNvPr id="19" name="Metin kutusu 18">
                  <a:extLst>
                    <a:ext uri="{FF2B5EF4-FFF2-40B4-BE49-F238E27FC236}">
                      <a16:creationId xmlns:a16="http://schemas.microsoft.com/office/drawing/2014/main" id="{07078C59-B6F2-4081-96CE-F31CA03DE5F9}"/>
                    </a:ext>
                  </a:extLst>
                </p:cNvPr>
                <p:cNvSpPr txBox="1">
                  <a:spLocks noRot="1" noChangeAspect="1" noMove="1" noResize="1" noEditPoints="1" noAdjustHandles="1" noChangeArrowheads="1" noChangeShapeType="1" noTextEdit="1"/>
                </p:cNvSpPr>
                <p:nvPr/>
              </p:nvSpPr>
              <p:spPr>
                <a:xfrm>
                  <a:off x="3382472" y="4475658"/>
                  <a:ext cx="5427053" cy="689869"/>
                </a:xfrm>
                <a:prstGeom prst="rect">
                  <a:avLst/>
                </a:prstGeom>
                <a:blipFill>
                  <a:blip r:embed="rId5"/>
                  <a:stretch>
                    <a:fillRect b="-4425"/>
                  </a:stretch>
                </a:blipFill>
              </p:spPr>
              <p:txBody>
                <a:bodyPr/>
                <a:lstStyle/>
                <a:p>
                  <a:r>
                    <a:rPr lang="tr-TR">
                      <a:noFill/>
                    </a:rPr>
                    <a:t> </a:t>
                  </a:r>
                </a:p>
              </p:txBody>
            </p:sp>
          </mc:Fallback>
        </mc:AlternateContent>
      </p:grpSp>
      <p:sp>
        <p:nvSpPr>
          <p:cNvPr id="20" name="Metin kutusu 19">
            <a:extLst>
              <a:ext uri="{FF2B5EF4-FFF2-40B4-BE49-F238E27FC236}">
                <a16:creationId xmlns:a16="http://schemas.microsoft.com/office/drawing/2014/main" id="{21A083B8-8C16-4B42-9AAC-85F748E1E63E}"/>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i="0" dirty="0">
                <a:solidFill>
                  <a:srgbClr val="12263F"/>
                </a:solidFill>
                <a:effectLst/>
                <a:latin typeface="Bahnschrift SemiLight Condensed" panose="020B0502040204020203" pitchFamily="34" charset="0"/>
              </a:rPr>
              <a:t>Evaluation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Metrics</a:t>
            </a:r>
            <a:endParaRPr lang="tr-TR" sz="2000" b="1" dirty="0">
              <a:solidFill>
                <a:srgbClr val="002060"/>
              </a:solidFill>
              <a:latin typeface="Bahnschrift SemiLight Condensed" panose="020B0502040204020203" pitchFamily="34" charset="0"/>
            </a:endParaRPr>
          </a:p>
        </p:txBody>
      </p:sp>
    </p:spTree>
    <p:extLst>
      <p:ext uri="{BB962C8B-B14F-4D97-AF65-F5344CB8AC3E}">
        <p14:creationId xmlns:p14="http://schemas.microsoft.com/office/powerpoint/2010/main" val="1270387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443688" y="921914"/>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1" name="Metin kutusu 20">
            <a:extLst>
              <a:ext uri="{FF2B5EF4-FFF2-40B4-BE49-F238E27FC236}">
                <a16:creationId xmlns:a16="http://schemas.microsoft.com/office/drawing/2014/main" id="{DF8DFC05-84EC-4BC6-9EC7-1B02A390FB74}"/>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Generated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Headline</a:t>
            </a:r>
            <a:r>
              <a:rPr lang="tr-TR" sz="2000" b="1" dirty="0">
                <a:solidFill>
                  <a:srgbClr val="002060"/>
                </a:solidFill>
                <a:latin typeface="Bahnschrift SemiLight Condensed" panose="020B0502040204020203" pitchFamily="34" charset="0"/>
              </a:rPr>
              <a:t> #1</a:t>
            </a:r>
          </a:p>
        </p:txBody>
      </p:sp>
      <p:grpSp>
        <p:nvGrpSpPr>
          <p:cNvPr id="34" name="Grup 33">
            <a:extLst>
              <a:ext uri="{FF2B5EF4-FFF2-40B4-BE49-F238E27FC236}">
                <a16:creationId xmlns:a16="http://schemas.microsoft.com/office/drawing/2014/main" id="{CBB3D3BB-8EE7-4009-8262-2B20B8B051A7}"/>
              </a:ext>
            </a:extLst>
          </p:cNvPr>
          <p:cNvGrpSpPr/>
          <p:nvPr/>
        </p:nvGrpSpPr>
        <p:grpSpPr>
          <a:xfrm>
            <a:off x="1367742" y="1483919"/>
            <a:ext cx="8700009" cy="4455924"/>
            <a:chOff x="566492" y="1007616"/>
            <a:chExt cx="8700009" cy="4455924"/>
          </a:xfrm>
        </p:grpSpPr>
        <p:grpSp>
          <p:nvGrpSpPr>
            <p:cNvPr id="363" name="Grup 362">
              <a:extLst>
                <a:ext uri="{FF2B5EF4-FFF2-40B4-BE49-F238E27FC236}">
                  <a16:creationId xmlns:a16="http://schemas.microsoft.com/office/drawing/2014/main" id="{E5703BCE-48E2-4937-B4F0-8CE537115DA3}"/>
                </a:ext>
              </a:extLst>
            </p:cNvPr>
            <p:cNvGrpSpPr/>
            <p:nvPr/>
          </p:nvGrpSpPr>
          <p:grpSpPr>
            <a:xfrm>
              <a:off x="2288805" y="1007616"/>
              <a:ext cx="5984323" cy="4455924"/>
              <a:chOff x="2613480" y="1653882"/>
              <a:chExt cx="5546201" cy="4129700"/>
            </a:xfrm>
          </p:grpSpPr>
          <p:grpSp>
            <p:nvGrpSpPr>
              <p:cNvPr id="380" name="Grup 379">
                <a:extLst>
                  <a:ext uri="{FF2B5EF4-FFF2-40B4-BE49-F238E27FC236}">
                    <a16:creationId xmlns:a16="http://schemas.microsoft.com/office/drawing/2014/main" id="{89D01428-9970-4B29-A6D8-31D9D0A682F2}"/>
                  </a:ext>
                </a:extLst>
              </p:cNvPr>
              <p:cNvGrpSpPr/>
              <p:nvPr/>
            </p:nvGrpSpPr>
            <p:grpSpPr>
              <a:xfrm>
                <a:off x="2629233" y="1653882"/>
                <a:ext cx="5530447" cy="4129699"/>
                <a:chOff x="3373938" y="2047944"/>
                <a:chExt cx="5269952" cy="3472503"/>
              </a:xfrm>
            </p:grpSpPr>
            <p:sp>
              <p:nvSpPr>
                <p:cNvPr id="382" name="Yamuk 381">
                  <a:extLst>
                    <a:ext uri="{FF2B5EF4-FFF2-40B4-BE49-F238E27FC236}">
                      <a16:creationId xmlns:a16="http://schemas.microsoft.com/office/drawing/2014/main" id="{B3B2B6D2-58C6-4FB2-B2C4-B3F196D9071F}"/>
                    </a:ext>
                  </a:extLst>
                </p:cNvPr>
                <p:cNvSpPr/>
                <p:nvPr/>
              </p:nvSpPr>
              <p:spPr>
                <a:xfrm>
                  <a:off x="3373938" y="2047944"/>
                  <a:ext cx="5269952" cy="1736109"/>
                </a:xfrm>
                <a:prstGeom prst="trapezoid">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3" name="Yamuk 382">
                  <a:extLst>
                    <a:ext uri="{FF2B5EF4-FFF2-40B4-BE49-F238E27FC236}">
                      <a16:creationId xmlns:a16="http://schemas.microsoft.com/office/drawing/2014/main" id="{634D15AD-EE9E-44E2-9220-82EB56947A09}"/>
                    </a:ext>
                  </a:extLst>
                </p:cNvPr>
                <p:cNvSpPr/>
                <p:nvPr/>
              </p:nvSpPr>
              <p:spPr>
                <a:xfrm rot="10800000">
                  <a:off x="3373939" y="3784340"/>
                  <a:ext cx="5269951" cy="1736107"/>
                </a:xfrm>
                <a:prstGeom prst="trapezoid">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381" name="Altıgen 380">
                <a:extLst>
                  <a:ext uri="{FF2B5EF4-FFF2-40B4-BE49-F238E27FC236}">
                    <a16:creationId xmlns:a16="http://schemas.microsoft.com/office/drawing/2014/main" id="{B4631044-B43E-46A9-97D1-CB0C2A493A69}"/>
                  </a:ext>
                </a:extLst>
              </p:cNvPr>
              <p:cNvSpPr/>
              <p:nvPr/>
            </p:nvSpPr>
            <p:spPr>
              <a:xfrm>
                <a:off x="2613480" y="1655579"/>
                <a:ext cx="5546201" cy="4128003"/>
              </a:xfrm>
              <a:prstGeom prst="hexagon">
                <a:avLst>
                  <a:gd name="adj" fmla="val 12939"/>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4" name="Grup 363">
              <a:extLst>
                <a:ext uri="{FF2B5EF4-FFF2-40B4-BE49-F238E27FC236}">
                  <a16:creationId xmlns:a16="http://schemas.microsoft.com/office/drawing/2014/main" id="{4615E0C4-44AA-43F2-8B34-D02B15D8144A}"/>
                </a:ext>
              </a:extLst>
            </p:cNvPr>
            <p:cNvGrpSpPr/>
            <p:nvPr/>
          </p:nvGrpSpPr>
          <p:grpSpPr>
            <a:xfrm>
              <a:off x="2288805" y="1086136"/>
              <a:ext cx="5903757" cy="658935"/>
              <a:chOff x="612633" y="3781083"/>
              <a:chExt cx="5143711" cy="658935"/>
            </a:xfrm>
          </p:grpSpPr>
          <p:sp>
            <p:nvSpPr>
              <p:cNvPr id="378" name="Paralelkenar 377">
                <a:extLst>
                  <a:ext uri="{FF2B5EF4-FFF2-40B4-BE49-F238E27FC236}">
                    <a16:creationId xmlns:a16="http://schemas.microsoft.com/office/drawing/2014/main" id="{4677FD7E-DF37-4F3B-8151-5F62E34C3C33}"/>
                  </a:ext>
                </a:extLst>
              </p:cNvPr>
              <p:cNvSpPr/>
              <p:nvPr/>
            </p:nvSpPr>
            <p:spPr>
              <a:xfrm>
                <a:off x="660562" y="3781083"/>
                <a:ext cx="5095782" cy="417250"/>
              </a:xfrm>
              <a:prstGeom prst="parallelogram">
                <a:avLst/>
              </a:prstGeom>
              <a:solidFill>
                <a:srgbClr val="35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9" name="Paralelkenar 378">
                <a:extLst>
                  <a:ext uri="{FF2B5EF4-FFF2-40B4-BE49-F238E27FC236}">
                    <a16:creationId xmlns:a16="http://schemas.microsoft.com/office/drawing/2014/main" id="{9D5D9B9D-9FF6-4800-A5A9-7C87A17C8057}"/>
                  </a:ext>
                </a:extLst>
              </p:cNvPr>
              <p:cNvSpPr/>
              <p:nvPr/>
            </p:nvSpPr>
            <p:spPr>
              <a:xfrm>
                <a:off x="612633" y="4193801"/>
                <a:ext cx="3541152" cy="246217"/>
              </a:xfrm>
              <a:prstGeom prst="parallelogram">
                <a:avLst>
                  <a:gd name="adj" fmla="val 25544"/>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nvGrpSpPr>
            <p:cNvPr id="365" name="Grup 364">
              <a:extLst>
                <a:ext uri="{FF2B5EF4-FFF2-40B4-BE49-F238E27FC236}">
                  <a16:creationId xmlns:a16="http://schemas.microsoft.com/office/drawing/2014/main" id="{CCD57C5D-E128-4C84-8DD8-FDFD6C204DD6}"/>
                </a:ext>
              </a:extLst>
            </p:cNvPr>
            <p:cNvGrpSpPr/>
            <p:nvPr/>
          </p:nvGrpSpPr>
          <p:grpSpPr>
            <a:xfrm>
              <a:off x="566492" y="4472325"/>
              <a:ext cx="5158703" cy="658935"/>
              <a:chOff x="549712" y="3934254"/>
              <a:chExt cx="5158703" cy="658935"/>
            </a:xfrm>
          </p:grpSpPr>
          <p:sp>
            <p:nvSpPr>
              <p:cNvPr id="376" name="Paralelkenar 375">
                <a:extLst>
                  <a:ext uri="{FF2B5EF4-FFF2-40B4-BE49-F238E27FC236}">
                    <a16:creationId xmlns:a16="http://schemas.microsoft.com/office/drawing/2014/main" id="{1C81B6D3-13BF-4CEE-BDC0-030776F05B71}"/>
                  </a:ext>
                </a:extLst>
              </p:cNvPr>
              <p:cNvSpPr/>
              <p:nvPr/>
            </p:nvSpPr>
            <p:spPr>
              <a:xfrm>
                <a:off x="612633" y="3934254"/>
                <a:ext cx="5095782" cy="417250"/>
              </a:xfrm>
              <a:prstGeom prst="parallelogram">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7" name="Paralelkenar 376">
                <a:extLst>
                  <a:ext uri="{FF2B5EF4-FFF2-40B4-BE49-F238E27FC236}">
                    <a16:creationId xmlns:a16="http://schemas.microsoft.com/office/drawing/2014/main" id="{27D6D283-FB34-4B03-8D95-F40326283439}"/>
                  </a:ext>
                </a:extLst>
              </p:cNvPr>
              <p:cNvSpPr/>
              <p:nvPr/>
            </p:nvSpPr>
            <p:spPr>
              <a:xfrm>
                <a:off x="549712" y="4346972"/>
                <a:ext cx="3541152" cy="246217"/>
              </a:xfrm>
              <a:prstGeom prst="parallelogram">
                <a:avLst>
                  <a:gd name="adj" fmla="val 25544"/>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6" name="Grup 365">
              <a:extLst>
                <a:ext uri="{FF2B5EF4-FFF2-40B4-BE49-F238E27FC236}">
                  <a16:creationId xmlns:a16="http://schemas.microsoft.com/office/drawing/2014/main" id="{B16810CC-33E9-4277-AD8C-BA760D84338B}"/>
                </a:ext>
              </a:extLst>
            </p:cNvPr>
            <p:cNvGrpSpPr/>
            <p:nvPr/>
          </p:nvGrpSpPr>
          <p:grpSpPr>
            <a:xfrm rot="10800000">
              <a:off x="4108337" y="4737421"/>
              <a:ext cx="5158164" cy="658936"/>
              <a:chOff x="550251" y="3934254"/>
              <a:chExt cx="5158164" cy="658936"/>
            </a:xfrm>
          </p:grpSpPr>
          <p:sp>
            <p:nvSpPr>
              <p:cNvPr id="374" name="Paralelkenar 373">
                <a:extLst>
                  <a:ext uri="{FF2B5EF4-FFF2-40B4-BE49-F238E27FC236}">
                    <a16:creationId xmlns:a16="http://schemas.microsoft.com/office/drawing/2014/main" id="{8300F957-434D-4CFE-BE47-42AF7B99AFB1}"/>
                  </a:ext>
                </a:extLst>
              </p:cNvPr>
              <p:cNvSpPr/>
              <p:nvPr/>
            </p:nvSpPr>
            <p:spPr>
              <a:xfrm>
                <a:off x="612633" y="3934254"/>
                <a:ext cx="5095782" cy="417250"/>
              </a:xfrm>
              <a:prstGeom prst="parallelogram">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5" name="Paralelkenar 374">
                <a:extLst>
                  <a:ext uri="{FF2B5EF4-FFF2-40B4-BE49-F238E27FC236}">
                    <a16:creationId xmlns:a16="http://schemas.microsoft.com/office/drawing/2014/main" id="{7620D7AB-59A7-488F-AA7D-EC8F53D1B2A8}"/>
                  </a:ext>
                </a:extLst>
              </p:cNvPr>
              <p:cNvSpPr/>
              <p:nvPr/>
            </p:nvSpPr>
            <p:spPr>
              <a:xfrm>
                <a:off x="550251" y="4346973"/>
                <a:ext cx="3541153" cy="246217"/>
              </a:xfrm>
              <a:prstGeom prst="parallelogram">
                <a:avLst>
                  <a:gd name="adj" fmla="val 25544"/>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367" name="Metin kutusu 366">
              <a:extLst>
                <a:ext uri="{FF2B5EF4-FFF2-40B4-BE49-F238E27FC236}">
                  <a16:creationId xmlns:a16="http://schemas.microsoft.com/office/drawing/2014/main" id="{F661BFDA-C487-47F5-8583-377611A902F3}"/>
                </a:ext>
              </a:extLst>
            </p:cNvPr>
            <p:cNvSpPr txBox="1"/>
            <p:nvPr/>
          </p:nvSpPr>
          <p:spPr>
            <a:xfrm>
              <a:off x="2541488" y="1838789"/>
              <a:ext cx="5495951" cy="2519857"/>
            </a:xfrm>
            <a:prstGeom prst="rect">
              <a:avLst/>
            </a:prstGeom>
            <a:noFill/>
          </p:spPr>
          <p:txBody>
            <a:bodyPr wrap="square">
              <a:spAutoFit/>
            </a:bodyPr>
            <a:lstStyle/>
            <a:p>
              <a:pPr algn="ctr">
                <a:lnSpc>
                  <a:spcPct val="125000"/>
                </a:lnSpc>
              </a:pPr>
              <a:r>
                <a:rPr lang="tr-TR" sz="1600" dirty="0">
                  <a:solidFill>
                    <a:schemeClr val="bg1">
                      <a:lumMod val="95000"/>
                    </a:schemeClr>
                  </a:solidFill>
                  <a:effectLst/>
                  <a:latin typeface="Bahnschrift" panose="020B0502040204020203" pitchFamily="34" charset="0"/>
                </a:rPr>
                <a:t>Özel yetkili Ankara 12. Ağır Ceza Mahkemesi, 28 Şubat soruşturmasını yürüten savcıların itirazı üzerine, nöbetçi hâkimlikçe serbest bırakılan emekli Orgeneral Teoman Koman ile emekli Korgeneraller Engin Alan ve Kamuran Orhon hakkında "yakalama kararı" çıkarttı. Mahkeme kararın gerekçesini "zanlılara atılı suçun niteliği" olarak belirtti. MHP'den milletvekili seçilen Alan, Balyoz davasından tutuklu bulunuyor.</a:t>
              </a:r>
              <a:endParaRPr lang="tr-TR" sz="1600" dirty="0">
                <a:solidFill>
                  <a:schemeClr val="bg1">
                    <a:lumMod val="95000"/>
                  </a:schemeClr>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8" name="Metin kutusu 367">
              <a:extLst>
                <a:ext uri="{FF2B5EF4-FFF2-40B4-BE49-F238E27FC236}">
                  <a16:creationId xmlns:a16="http://schemas.microsoft.com/office/drawing/2014/main" id="{302F0167-DCD9-4A5C-AB28-378EB0A4A1D3}"/>
                </a:ext>
              </a:extLst>
            </p:cNvPr>
            <p:cNvSpPr txBox="1"/>
            <p:nvPr/>
          </p:nvSpPr>
          <p:spPr>
            <a:xfrm>
              <a:off x="2837024" y="1029072"/>
              <a:ext cx="4879914" cy="451534"/>
            </a:xfrm>
            <a:prstGeom prst="rect">
              <a:avLst/>
            </a:prstGeom>
            <a:noFill/>
          </p:spPr>
          <p:txBody>
            <a:bodyPr wrap="square">
              <a:spAutoFit/>
            </a:bodyPr>
            <a:lstStyle/>
            <a:p>
              <a:pPr algn="just">
                <a:lnSpc>
                  <a:spcPct val="150000"/>
                </a:lnSpc>
                <a:spcAft>
                  <a:spcPts val="800"/>
                </a:spcAft>
              </a:pPr>
              <a:r>
                <a:rPr lang="tr-TR" sz="1800" b="1" dirty="0">
                  <a:solidFill>
                    <a:schemeClr val="bg1"/>
                  </a:solidFill>
                  <a:effectLst/>
                  <a:latin typeface="Bahnschrift" panose="020B0502040204020203" pitchFamily="34" charset="0"/>
                </a:rPr>
                <a:t>28 Şubat komutanlarına yakalama kararı çıktı</a:t>
              </a:r>
              <a:endParaRPr lang="tr-TR" sz="18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9" name="Metin kutusu 368">
              <a:extLst>
                <a:ext uri="{FF2B5EF4-FFF2-40B4-BE49-F238E27FC236}">
                  <a16:creationId xmlns:a16="http://schemas.microsoft.com/office/drawing/2014/main" id="{996144FF-D4AA-49F2-846C-5C494FF10491}"/>
                </a:ext>
              </a:extLst>
            </p:cNvPr>
            <p:cNvSpPr txBox="1"/>
            <p:nvPr/>
          </p:nvSpPr>
          <p:spPr>
            <a:xfrm>
              <a:off x="2286549" y="1421539"/>
              <a:ext cx="1450950" cy="331822"/>
            </a:xfrm>
            <a:prstGeom prst="rect">
              <a:avLst/>
            </a:prstGeom>
            <a:noFill/>
          </p:spPr>
          <p:txBody>
            <a:bodyPr wrap="square">
              <a:spAutoFit/>
            </a:bodyPr>
            <a:lstStyle/>
            <a:p>
              <a:pPr algn="just">
                <a:lnSpc>
                  <a:spcPct val="150000"/>
                </a:lnSpc>
                <a:spcAft>
                  <a:spcPts val="800"/>
                </a:spcAft>
              </a:pPr>
              <a:r>
                <a:rPr lang="tr-TR" sz="1200" b="1" dirty="0" err="1">
                  <a:solidFill>
                    <a:schemeClr val="bg1"/>
                  </a:solidFill>
                  <a:effectLst/>
                  <a:latin typeface="Bahnschrift" panose="020B0502040204020203" pitchFamily="34" charset="0"/>
                </a:rPr>
                <a:t>Original</a:t>
              </a:r>
              <a:r>
                <a:rPr lang="tr-TR" sz="1200" b="1" dirty="0">
                  <a:solidFill>
                    <a:schemeClr val="bg1"/>
                  </a:solidFill>
                  <a:effectLst/>
                  <a:latin typeface="Bahnschrift" panose="020B0502040204020203" pitchFamily="34" charset="0"/>
                </a:rPr>
                <a:t> </a:t>
              </a:r>
              <a:r>
                <a:rPr lang="tr-TR" sz="1200" b="1" dirty="0" err="1">
                  <a:solidFill>
                    <a:schemeClr val="bg1"/>
                  </a:solidFill>
                  <a:effectLst/>
                  <a:latin typeface="Bahnschrift" panose="020B0502040204020203" pitchFamily="34" charset="0"/>
                </a:rPr>
                <a:t>Headline</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0" name="Metin kutusu 369">
              <a:extLst>
                <a:ext uri="{FF2B5EF4-FFF2-40B4-BE49-F238E27FC236}">
                  <a16:creationId xmlns:a16="http://schemas.microsoft.com/office/drawing/2014/main" id="{26C16F01-F9FB-49BA-94A5-9CBC7315A6E8}"/>
                </a:ext>
              </a:extLst>
            </p:cNvPr>
            <p:cNvSpPr txBox="1"/>
            <p:nvPr/>
          </p:nvSpPr>
          <p:spPr>
            <a:xfrm>
              <a:off x="818439" y="4409834"/>
              <a:ext cx="4879914"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 şubat kumpasına ### yakalama kararı</a:t>
              </a:r>
              <a:endParaRPr lang="tr-TR" sz="18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1" name="Metin kutusu 370">
              <a:extLst>
                <a:ext uri="{FF2B5EF4-FFF2-40B4-BE49-F238E27FC236}">
                  <a16:creationId xmlns:a16="http://schemas.microsoft.com/office/drawing/2014/main" id="{F18591A4-3D45-4496-BFD3-96DF6806E71D}"/>
                </a:ext>
              </a:extLst>
            </p:cNvPr>
            <p:cNvSpPr txBox="1"/>
            <p:nvPr/>
          </p:nvSpPr>
          <p:spPr>
            <a:xfrm>
              <a:off x="4139529" y="4889575"/>
              <a:ext cx="5095781"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 şubat komutanlarına yakalama kararı çıktı</a:t>
              </a:r>
              <a:endParaRPr lang="tr-TR" sz="18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2" name="Metin kutusu 371">
              <a:extLst>
                <a:ext uri="{FF2B5EF4-FFF2-40B4-BE49-F238E27FC236}">
                  <a16:creationId xmlns:a16="http://schemas.microsoft.com/office/drawing/2014/main" id="{9AD890A8-D20C-4F0F-BC5D-AC594F23457B}"/>
                </a:ext>
              </a:extLst>
            </p:cNvPr>
            <p:cNvSpPr txBox="1"/>
            <p:nvPr/>
          </p:nvSpPr>
          <p:spPr>
            <a:xfrm>
              <a:off x="754019" y="4808391"/>
              <a:ext cx="92612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20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3" name="Metin kutusu 372">
              <a:extLst>
                <a:ext uri="{FF2B5EF4-FFF2-40B4-BE49-F238E27FC236}">
                  <a16:creationId xmlns:a16="http://schemas.microsoft.com/office/drawing/2014/main" id="{0EFAD708-3478-4BE6-B073-64BE662C9DE2}"/>
                </a:ext>
              </a:extLst>
            </p:cNvPr>
            <p:cNvSpPr txBox="1"/>
            <p:nvPr/>
          </p:nvSpPr>
          <p:spPr>
            <a:xfrm>
              <a:off x="8250377" y="4663005"/>
              <a:ext cx="893832"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25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6" name="Grup 35">
            <a:extLst>
              <a:ext uri="{FF2B5EF4-FFF2-40B4-BE49-F238E27FC236}">
                <a16:creationId xmlns:a16="http://schemas.microsoft.com/office/drawing/2014/main" id="{3A7A2F42-9585-4260-9B5E-D0B8E6B3BE6D}"/>
              </a:ext>
            </a:extLst>
          </p:cNvPr>
          <p:cNvGrpSpPr/>
          <p:nvPr/>
        </p:nvGrpSpPr>
        <p:grpSpPr>
          <a:xfrm>
            <a:off x="887326" y="2698483"/>
            <a:ext cx="2604967" cy="1261177"/>
            <a:chOff x="912249" y="2236805"/>
            <a:chExt cx="2604967" cy="1261177"/>
          </a:xfrm>
        </p:grpSpPr>
        <p:sp>
          <p:nvSpPr>
            <p:cNvPr id="203" name="Serbest Form: Şekil 202">
              <a:extLst>
                <a:ext uri="{FF2B5EF4-FFF2-40B4-BE49-F238E27FC236}">
                  <a16:creationId xmlns:a16="http://schemas.microsoft.com/office/drawing/2014/main" id="{AF1CF310-C4EF-4B81-B36E-B5AB0517A745}"/>
                </a:ext>
              </a:extLst>
            </p:cNvPr>
            <p:cNvSpPr/>
            <p:nvPr/>
          </p:nvSpPr>
          <p:spPr>
            <a:xfrm rot="10800000">
              <a:off x="3224357" y="3112588"/>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F1C40F"/>
            </a:solidFill>
            <a:ln w="7559" cap="flat">
              <a:noFill/>
              <a:prstDash val="solid"/>
              <a:miter/>
            </a:ln>
          </p:spPr>
          <p:txBody>
            <a:bodyPr rtlCol="0" anchor="ctr"/>
            <a:lstStyle/>
            <a:p>
              <a:endParaRPr lang="tr-TR"/>
            </a:p>
          </p:txBody>
        </p:sp>
        <p:sp>
          <p:nvSpPr>
            <p:cNvPr id="204" name="Serbest Form: Şekil 203">
              <a:extLst>
                <a:ext uri="{FF2B5EF4-FFF2-40B4-BE49-F238E27FC236}">
                  <a16:creationId xmlns:a16="http://schemas.microsoft.com/office/drawing/2014/main" id="{DAF221C2-004E-4AED-B47B-4E32FB09F9CE}"/>
                </a:ext>
              </a:extLst>
            </p:cNvPr>
            <p:cNvSpPr/>
            <p:nvPr/>
          </p:nvSpPr>
          <p:spPr>
            <a:xfrm rot="10800000">
              <a:off x="3338121" y="3228580"/>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F1C40F"/>
            </a:solidFill>
            <a:ln w="7559" cap="flat">
              <a:noFill/>
              <a:prstDash val="solid"/>
              <a:miter/>
            </a:ln>
          </p:spPr>
          <p:txBody>
            <a:bodyPr rtlCol="0" anchor="ctr"/>
            <a:lstStyle/>
            <a:p>
              <a:endParaRPr lang="tr-TR"/>
            </a:p>
          </p:txBody>
        </p:sp>
        <p:sp>
          <p:nvSpPr>
            <p:cNvPr id="205" name="Serbest Form: Şekil 204">
              <a:extLst>
                <a:ext uri="{FF2B5EF4-FFF2-40B4-BE49-F238E27FC236}">
                  <a16:creationId xmlns:a16="http://schemas.microsoft.com/office/drawing/2014/main" id="{708334A3-B326-4E42-A738-04322FC61E32}"/>
                </a:ext>
              </a:extLst>
            </p:cNvPr>
            <p:cNvSpPr/>
            <p:nvPr/>
          </p:nvSpPr>
          <p:spPr>
            <a:xfrm rot="10800000">
              <a:off x="958885" y="3253914"/>
              <a:ext cx="2413264"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F1C40F"/>
            </a:solidFill>
            <a:ln w="7559" cap="flat">
              <a:noFill/>
              <a:prstDash val="solid"/>
              <a:miter/>
            </a:ln>
          </p:spPr>
          <p:txBody>
            <a:bodyPr rtlCol="0" anchor="ctr"/>
            <a:lstStyle/>
            <a:p>
              <a:endParaRPr lang="tr-TR"/>
            </a:p>
          </p:txBody>
        </p:sp>
        <p:sp>
          <p:nvSpPr>
            <p:cNvPr id="206" name="Serbest Form: Şekil 205">
              <a:extLst>
                <a:ext uri="{FF2B5EF4-FFF2-40B4-BE49-F238E27FC236}">
                  <a16:creationId xmlns:a16="http://schemas.microsoft.com/office/drawing/2014/main" id="{38E9CD33-35EA-4E34-9E9C-C8378CD8E89C}"/>
                </a:ext>
              </a:extLst>
            </p:cNvPr>
            <p:cNvSpPr/>
            <p:nvPr/>
          </p:nvSpPr>
          <p:spPr>
            <a:xfrm rot="10800000">
              <a:off x="2470591"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7" name="Serbest Form: Şekil 206">
              <a:extLst>
                <a:ext uri="{FF2B5EF4-FFF2-40B4-BE49-F238E27FC236}">
                  <a16:creationId xmlns:a16="http://schemas.microsoft.com/office/drawing/2014/main" id="{B13DDCAB-D6F3-4AD5-8BA4-E4743F56EF38}"/>
                </a:ext>
              </a:extLst>
            </p:cNvPr>
            <p:cNvSpPr/>
            <p:nvPr/>
          </p:nvSpPr>
          <p:spPr>
            <a:xfrm rot="10800000">
              <a:off x="2379472"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8" name="Serbest Form: Şekil 207">
              <a:extLst>
                <a:ext uri="{FF2B5EF4-FFF2-40B4-BE49-F238E27FC236}">
                  <a16:creationId xmlns:a16="http://schemas.microsoft.com/office/drawing/2014/main" id="{1260008D-6179-4CB4-BF8F-D5D0DBA48C10}"/>
                </a:ext>
              </a:extLst>
            </p:cNvPr>
            <p:cNvSpPr/>
            <p:nvPr/>
          </p:nvSpPr>
          <p:spPr>
            <a:xfrm rot="10800000">
              <a:off x="958924" y="3253915"/>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F1C40F"/>
            </a:solidFill>
            <a:ln w="7559" cap="flat">
              <a:noFill/>
              <a:prstDash val="solid"/>
              <a:miter/>
            </a:ln>
          </p:spPr>
          <p:txBody>
            <a:bodyPr rtlCol="0" anchor="ctr"/>
            <a:lstStyle/>
            <a:p>
              <a:endParaRPr lang="tr-TR"/>
            </a:p>
          </p:txBody>
        </p:sp>
        <p:sp>
          <p:nvSpPr>
            <p:cNvPr id="209" name="Serbest Form: Şekil 208">
              <a:extLst>
                <a:ext uri="{FF2B5EF4-FFF2-40B4-BE49-F238E27FC236}">
                  <a16:creationId xmlns:a16="http://schemas.microsoft.com/office/drawing/2014/main" id="{66D629B6-1C9D-4E3E-9C3C-1B21D26BC65B}"/>
                </a:ext>
              </a:extLst>
            </p:cNvPr>
            <p:cNvSpPr/>
            <p:nvPr/>
          </p:nvSpPr>
          <p:spPr>
            <a:xfrm rot="10800000">
              <a:off x="1344889" y="2293230"/>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F1C40F">
                <a:alpha val="25000"/>
              </a:srgbClr>
            </a:solidFill>
            <a:ln w="7559" cap="flat">
              <a:noFill/>
              <a:prstDash val="solid"/>
              <a:miter/>
            </a:ln>
          </p:spPr>
          <p:txBody>
            <a:bodyPr rtlCol="0" anchor="ctr"/>
            <a:lstStyle/>
            <a:p>
              <a:endParaRPr lang="tr-TR" dirty="0"/>
            </a:p>
          </p:txBody>
        </p:sp>
        <p:sp>
          <p:nvSpPr>
            <p:cNvPr id="210" name="Serbest Form: Şekil 209">
              <a:extLst>
                <a:ext uri="{FF2B5EF4-FFF2-40B4-BE49-F238E27FC236}">
                  <a16:creationId xmlns:a16="http://schemas.microsoft.com/office/drawing/2014/main" id="{A4560C0A-D6D8-45BC-AD49-61B9E4B66361}"/>
                </a:ext>
              </a:extLst>
            </p:cNvPr>
            <p:cNvSpPr/>
            <p:nvPr/>
          </p:nvSpPr>
          <p:spPr>
            <a:xfrm rot="10800000">
              <a:off x="1600047"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11" name="Serbest Form: Şekil 210">
              <a:extLst>
                <a:ext uri="{FF2B5EF4-FFF2-40B4-BE49-F238E27FC236}">
                  <a16:creationId xmlns:a16="http://schemas.microsoft.com/office/drawing/2014/main" id="{9F739108-C943-49E0-A0DE-F0C12A63EC50}"/>
                </a:ext>
              </a:extLst>
            </p:cNvPr>
            <p:cNvSpPr/>
            <p:nvPr/>
          </p:nvSpPr>
          <p:spPr>
            <a:xfrm rot="10800000">
              <a:off x="1465698"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2" name="Serbest Form: Şekil 211">
              <a:extLst>
                <a:ext uri="{FF2B5EF4-FFF2-40B4-BE49-F238E27FC236}">
                  <a16:creationId xmlns:a16="http://schemas.microsoft.com/office/drawing/2014/main" id="{49C26001-EB9D-471F-A8E8-85530A913B15}"/>
                </a:ext>
              </a:extLst>
            </p:cNvPr>
            <p:cNvSpPr/>
            <p:nvPr/>
          </p:nvSpPr>
          <p:spPr>
            <a:xfrm rot="10800000">
              <a:off x="1532852"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3" name="Serbest Form: Şekil 212">
              <a:extLst>
                <a:ext uri="{FF2B5EF4-FFF2-40B4-BE49-F238E27FC236}">
                  <a16:creationId xmlns:a16="http://schemas.microsoft.com/office/drawing/2014/main" id="{35E14E92-20E9-44D4-AD79-4F8242FA0CD2}"/>
                </a:ext>
              </a:extLst>
            </p:cNvPr>
            <p:cNvSpPr/>
            <p:nvPr/>
          </p:nvSpPr>
          <p:spPr>
            <a:xfrm rot="10800000">
              <a:off x="1667201"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4" name="Serbest Form: Şekil 213">
              <a:extLst>
                <a:ext uri="{FF2B5EF4-FFF2-40B4-BE49-F238E27FC236}">
                  <a16:creationId xmlns:a16="http://schemas.microsoft.com/office/drawing/2014/main" id="{789CEE4A-6A2C-4F92-A88C-E26A26541374}"/>
                </a:ext>
              </a:extLst>
            </p:cNvPr>
            <p:cNvSpPr/>
            <p:nvPr/>
          </p:nvSpPr>
          <p:spPr>
            <a:xfrm rot="10800000">
              <a:off x="1734356"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5" name="Serbest Form: Şekil 214">
              <a:extLst>
                <a:ext uri="{FF2B5EF4-FFF2-40B4-BE49-F238E27FC236}">
                  <a16:creationId xmlns:a16="http://schemas.microsoft.com/office/drawing/2014/main" id="{3BF60BA4-B580-47A0-8EDE-5DD529860F5E}"/>
                </a:ext>
              </a:extLst>
            </p:cNvPr>
            <p:cNvSpPr/>
            <p:nvPr/>
          </p:nvSpPr>
          <p:spPr>
            <a:xfrm rot="10800000">
              <a:off x="1801511"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6" name="Serbest Form: Şekil 215">
              <a:extLst>
                <a:ext uri="{FF2B5EF4-FFF2-40B4-BE49-F238E27FC236}">
                  <a16:creationId xmlns:a16="http://schemas.microsoft.com/office/drawing/2014/main" id="{F9739E32-3E36-4DA0-836F-37FAC3687AF5}"/>
                </a:ext>
              </a:extLst>
            </p:cNvPr>
            <p:cNvSpPr/>
            <p:nvPr/>
          </p:nvSpPr>
          <p:spPr>
            <a:xfrm rot="10800000">
              <a:off x="1197040" y="2287513"/>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7" name="Serbest Form: Şekil 216">
              <a:extLst>
                <a:ext uri="{FF2B5EF4-FFF2-40B4-BE49-F238E27FC236}">
                  <a16:creationId xmlns:a16="http://schemas.microsoft.com/office/drawing/2014/main" id="{725DFEF5-9F5D-483D-B51C-9FC4B5C151BB}"/>
                </a:ext>
              </a:extLst>
            </p:cNvPr>
            <p:cNvSpPr/>
            <p:nvPr/>
          </p:nvSpPr>
          <p:spPr>
            <a:xfrm rot="10800000">
              <a:off x="1129885"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8" name="Serbest Form: Şekil 217">
              <a:extLst>
                <a:ext uri="{FF2B5EF4-FFF2-40B4-BE49-F238E27FC236}">
                  <a16:creationId xmlns:a16="http://schemas.microsoft.com/office/drawing/2014/main" id="{0C7A3BF2-E91A-4BBF-8EBB-EEAACC0CF5FE}"/>
                </a:ext>
              </a:extLst>
            </p:cNvPr>
            <p:cNvSpPr/>
            <p:nvPr/>
          </p:nvSpPr>
          <p:spPr>
            <a:xfrm rot="10800000">
              <a:off x="1264195"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9" name="Serbest Form: Şekil 218">
              <a:extLst>
                <a:ext uri="{FF2B5EF4-FFF2-40B4-BE49-F238E27FC236}">
                  <a16:creationId xmlns:a16="http://schemas.microsoft.com/office/drawing/2014/main" id="{96C3E341-0BB5-4FCE-9F54-0B86CD4C4310}"/>
                </a:ext>
              </a:extLst>
            </p:cNvPr>
            <p:cNvSpPr/>
            <p:nvPr/>
          </p:nvSpPr>
          <p:spPr>
            <a:xfrm rot="10800000">
              <a:off x="1062691"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20" name="Serbest Form: Şekil 219">
              <a:extLst>
                <a:ext uri="{FF2B5EF4-FFF2-40B4-BE49-F238E27FC236}">
                  <a16:creationId xmlns:a16="http://schemas.microsoft.com/office/drawing/2014/main" id="{4E05D4EB-4A47-4CA9-AACB-2F1AF84ED907}"/>
                </a:ext>
              </a:extLst>
            </p:cNvPr>
            <p:cNvSpPr/>
            <p:nvPr/>
          </p:nvSpPr>
          <p:spPr>
            <a:xfrm rot="10800000">
              <a:off x="139854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1" name="Serbest Form: Şekil 220">
              <a:extLst>
                <a:ext uri="{FF2B5EF4-FFF2-40B4-BE49-F238E27FC236}">
                  <a16:creationId xmlns:a16="http://schemas.microsoft.com/office/drawing/2014/main" id="{A30F049C-1625-49C3-B9ED-4CD6A1E12615}"/>
                </a:ext>
              </a:extLst>
            </p:cNvPr>
            <p:cNvSpPr/>
            <p:nvPr/>
          </p:nvSpPr>
          <p:spPr>
            <a:xfrm rot="10800000">
              <a:off x="1331388" y="2287513"/>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22" name="Serbest Form: Şekil 221">
              <a:extLst>
                <a:ext uri="{FF2B5EF4-FFF2-40B4-BE49-F238E27FC236}">
                  <a16:creationId xmlns:a16="http://schemas.microsoft.com/office/drawing/2014/main" id="{C6C7C005-ACEC-4C2B-95D7-A934942736E2}"/>
                </a:ext>
              </a:extLst>
            </p:cNvPr>
            <p:cNvSpPr/>
            <p:nvPr/>
          </p:nvSpPr>
          <p:spPr>
            <a:xfrm rot="10800000">
              <a:off x="2271672"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23" name="Serbest Form: Şekil 222">
              <a:extLst>
                <a:ext uri="{FF2B5EF4-FFF2-40B4-BE49-F238E27FC236}">
                  <a16:creationId xmlns:a16="http://schemas.microsoft.com/office/drawing/2014/main" id="{EDA57586-F1C6-447A-A582-A3082691A92E}"/>
                </a:ext>
              </a:extLst>
            </p:cNvPr>
            <p:cNvSpPr/>
            <p:nvPr/>
          </p:nvSpPr>
          <p:spPr>
            <a:xfrm rot="10800000">
              <a:off x="2310007" y="231637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F1C40F"/>
            </a:solidFill>
            <a:ln w="7559" cap="flat">
              <a:noFill/>
              <a:prstDash val="solid"/>
              <a:miter/>
            </a:ln>
          </p:spPr>
          <p:txBody>
            <a:bodyPr rtlCol="0" anchor="ctr"/>
            <a:lstStyle/>
            <a:p>
              <a:endParaRPr lang="tr-TR"/>
            </a:p>
          </p:txBody>
        </p:sp>
        <p:sp>
          <p:nvSpPr>
            <p:cNvPr id="224" name="Serbest Form: Şekil 223">
              <a:extLst>
                <a:ext uri="{FF2B5EF4-FFF2-40B4-BE49-F238E27FC236}">
                  <a16:creationId xmlns:a16="http://schemas.microsoft.com/office/drawing/2014/main" id="{675514F4-6FE0-4447-9113-07E313B756A5}"/>
                </a:ext>
              </a:extLst>
            </p:cNvPr>
            <p:cNvSpPr/>
            <p:nvPr/>
          </p:nvSpPr>
          <p:spPr>
            <a:xfrm rot="10800000">
              <a:off x="2310007" y="238352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F1C40F"/>
            </a:solidFill>
            <a:ln w="7559" cap="flat">
              <a:noFill/>
              <a:prstDash val="solid"/>
              <a:miter/>
            </a:ln>
          </p:spPr>
          <p:txBody>
            <a:bodyPr rtlCol="0" anchor="ctr"/>
            <a:lstStyle/>
            <a:p>
              <a:endParaRPr lang="tr-TR"/>
            </a:p>
          </p:txBody>
        </p:sp>
        <p:sp>
          <p:nvSpPr>
            <p:cNvPr id="225" name="Serbest Form: Şekil 224">
              <a:extLst>
                <a:ext uri="{FF2B5EF4-FFF2-40B4-BE49-F238E27FC236}">
                  <a16:creationId xmlns:a16="http://schemas.microsoft.com/office/drawing/2014/main" id="{2A55C490-5804-4F88-9F2E-5061B82FE884}"/>
                </a:ext>
              </a:extLst>
            </p:cNvPr>
            <p:cNvSpPr/>
            <p:nvPr/>
          </p:nvSpPr>
          <p:spPr>
            <a:xfrm rot="10800000">
              <a:off x="1009124" y="254254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26" name="Serbest Form: Şekil 225">
              <a:extLst>
                <a:ext uri="{FF2B5EF4-FFF2-40B4-BE49-F238E27FC236}">
                  <a16:creationId xmlns:a16="http://schemas.microsoft.com/office/drawing/2014/main" id="{356738EE-5688-428C-A880-41AE849B5B50}"/>
                </a:ext>
              </a:extLst>
            </p:cNvPr>
            <p:cNvSpPr/>
            <p:nvPr/>
          </p:nvSpPr>
          <p:spPr>
            <a:xfrm rot="10800000">
              <a:off x="2204517"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7" name="Serbest Form: Şekil 226">
              <a:extLst>
                <a:ext uri="{FF2B5EF4-FFF2-40B4-BE49-F238E27FC236}">
                  <a16:creationId xmlns:a16="http://schemas.microsoft.com/office/drawing/2014/main" id="{060722C6-C490-4ECF-A4DD-BCCA0B4BAFA2}"/>
                </a:ext>
              </a:extLst>
            </p:cNvPr>
            <p:cNvSpPr/>
            <p:nvPr/>
          </p:nvSpPr>
          <p:spPr>
            <a:xfrm rot="10800000">
              <a:off x="213736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8" name="Serbest Form: Şekil 227">
              <a:extLst>
                <a:ext uri="{FF2B5EF4-FFF2-40B4-BE49-F238E27FC236}">
                  <a16:creationId xmlns:a16="http://schemas.microsoft.com/office/drawing/2014/main" id="{C0AB3B39-E78B-4E61-BDBE-5FFB94061BB6}"/>
                </a:ext>
              </a:extLst>
            </p:cNvPr>
            <p:cNvSpPr/>
            <p:nvPr/>
          </p:nvSpPr>
          <p:spPr>
            <a:xfrm rot="10800000">
              <a:off x="1935859"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9" name="Serbest Form: Şekil 228">
              <a:extLst>
                <a:ext uri="{FF2B5EF4-FFF2-40B4-BE49-F238E27FC236}">
                  <a16:creationId xmlns:a16="http://schemas.microsoft.com/office/drawing/2014/main" id="{B7E3AE21-0E26-46D3-AAA2-AB5F35646ED8}"/>
                </a:ext>
              </a:extLst>
            </p:cNvPr>
            <p:cNvSpPr/>
            <p:nvPr/>
          </p:nvSpPr>
          <p:spPr>
            <a:xfrm rot="10800000">
              <a:off x="2003014"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30" name="Serbest Form: Şekil 229">
              <a:extLst>
                <a:ext uri="{FF2B5EF4-FFF2-40B4-BE49-F238E27FC236}">
                  <a16:creationId xmlns:a16="http://schemas.microsoft.com/office/drawing/2014/main" id="{A5F951D9-3573-4816-86CD-FCBAFD23C368}"/>
                </a:ext>
              </a:extLst>
            </p:cNvPr>
            <p:cNvSpPr/>
            <p:nvPr/>
          </p:nvSpPr>
          <p:spPr>
            <a:xfrm rot="10800000">
              <a:off x="1868705"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31" name="Serbest Form: Şekil 230">
              <a:extLst>
                <a:ext uri="{FF2B5EF4-FFF2-40B4-BE49-F238E27FC236}">
                  <a16:creationId xmlns:a16="http://schemas.microsoft.com/office/drawing/2014/main" id="{8B717FEB-A1FC-4C8C-AF60-E31718013CCB}"/>
                </a:ext>
              </a:extLst>
            </p:cNvPr>
            <p:cNvSpPr/>
            <p:nvPr/>
          </p:nvSpPr>
          <p:spPr>
            <a:xfrm rot="10800000">
              <a:off x="2070208"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32" name="Serbest Form: Şekil 231">
              <a:extLst>
                <a:ext uri="{FF2B5EF4-FFF2-40B4-BE49-F238E27FC236}">
                  <a16:creationId xmlns:a16="http://schemas.microsoft.com/office/drawing/2014/main" id="{3C76F4F9-0BB1-44BA-890F-82751F11A269}"/>
                </a:ext>
              </a:extLst>
            </p:cNvPr>
            <p:cNvSpPr/>
            <p:nvPr/>
          </p:nvSpPr>
          <p:spPr>
            <a:xfrm rot="10800000">
              <a:off x="2310007" y="2450681"/>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33" name="Serbest Form: Şekil 232">
              <a:extLst>
                <a:ext uri="{FF2B5EF4-FFF2-40B4-BE49-F238E27FC236}">
                  <a16:creationId xmlns:a16="http://schemas.microsoft.com/office/drawing/2014/main" id="{6D53FACF-C7F1-4E1D-8AC6-CFC432647094}"/>
                </a:ext>
              </a:extLst>
            </p:cNvPr>
            <p:cNvSpPr/>
            <p:nvPr/>
          </p:nvSpPr>
          <p:spPr>
            <a:xfrm rot="10800000">
              <a:off x="186549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4" name="Serbest Form: Şekil 233">
              <a:extLst>
                <a:ext uri="{FF2B5EF4-FFF2-40B4-BE49-F238E27FC236}">
                  <a16:creationId xmlns:a16="http://schemas.microsoft.com/office/drawing/2014/main" id="{FAC4679B-DDBD-4BD8-9963-31A78F1A45D1}"/>
                </a:ext>
              </a:extLst>
            </p:cNvPr>
            <p:cNvSpPr/>
            <p:nvPr/>
          </p:nvSpPr>
          <p:spPr>
            <a:xfrm rot="10800000">
              <a:off x="1596836"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5" name="Serbest Form: Şekil 234">
              <a:extLst>
                <a:ext uri="{FF2B5EF4-FFF2-40B4-BE49-F238E27FC236}">
                  <a16:creationId xmlns:a16="http://schemas.microsoft.com/office/drawing/2014/main" id="{8FC8EB1E-ED80-4ED3-8FD8-096CC6AD1D70}"/>
                </a:ext>
              </a:extLst>
            </p:cNvPr>
            <p:cNvSpPr/>
            <p:nvPr/>
          </p:nvSpPr>
          <p:spPr>
            <a:xfrm rot="10800000">
              <a:off x="1798300"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6" name="Serbest Form: Şekil 235">
              <a:extLst>
                <a:ext uri="{FF2B5EF4-FFF2-40B4-BE49-F238E27FC236}">
                  <a16:creationId xmlns:a16="http://schemas.microsoft.com/office/drawing/2014/main" id="{65366789-D46F-474B-B3C4-CC4D48CC3217}"/>
                </a:ext>
              </a:extLst>
            </p:cNvPr>
            <p:cNvSpPr/>
            <p:nvPr/>
          </p:nvSpPr>
          <p:spPr>
            <a:xfrm rot="10800000">
              <a:off x="1731145"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7" name="Serbest Form: Şekil 236">
              <a:extLst>
                <a:ext uri="{FF2B5EF4-FFF2-40B4-BE49-F238E27FC236}">
                  <a16:creationId xmlns:a16="http://schemas.microsoft.com/office/drawing/2014/main" id="{9AEE2DEA-B0DC-4C7A-ABEA-3A751C1EA664}"/>
                </a:ext>
              </a:extLst>
            </p:cNvPr>
            <p:cNvSpPr/>
            <p:nvPr/>
          </p:nvSpPr>
          <p:spPr>
            <a:xfrm rot="10800000">
              <a:off x="1663991"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8" name="Serbest Form: Şekil 237">
              <a:extLst>
                <a:ext uri="{FF2B5EF4-FFF2-40B4-BE49-F238E27FC236}">
                  <a16:creationId xmlns:a16="http://schemas.microsoft.com/office/drawing/2014/main" id="{AB15044C-F185-4793-8D7B-8C205639F4BB}"/>
                </a:ext>
              </a:extLst>
            </p:cNvPr>
            <p:cNvSpPr/>
            <p:nvPr/>
          </p:nvSpPr>
          <p:spPr>
            <a:xfrm rot="10800000">
              <a:off x="1932648"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9" name="Serbest Form: Şekil 238">
              <a:extLst>
                <a:ext uri="{FF2B5EF4-FFF2-40B4-BE49-F238E27FC236}">
                  <a16:creationId xmlns:a16="http://schemas.microsoft.com/office/drawing/2014/main" id="{A09826DF-0B26-4D7E-B2F8-9C6FC046CB11}"/>
                </a:ext>
              </a:extLst>
            </p:cNvPr>
            <p:cNvSpPr/>
            <p:nvPr/>
          </p:nvSpPr>
          <p:spPr>
            <a:xfrm rot="10800000">
              <a:off x="2201306"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0" name="Serbest Form: Şekil 239">
              <a:extLst>
                <a:ext uri="{FF2B5EF4-FFF2-40B4-BE49-F238E27FC236}">
                  <a16:creationId xmlns:a16="http://schemas.microsoft.com/office/drawing/2014/main" id="{226E1FF9-4E4C-4FDA-9897-CFB6B2A1D275}"/>
                </a:ext>
              </a:extLst>
            </p:cNvPr>
            <p:cNvSpPr/>
            <p:nvPr/>
          </p:nvSpPr>
          <p:spPr>
            <a:xfrm rot="10800000">
              <a:off x="1999803"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1" name="Serbest Form: Şekil 240">
              <a:extLst>
                <a:ext uri="{FF2B5EF4-FFF2-40B4-BE49-F238E27FC236}">
                  <a16:creationId xmlns:a16="http://schemas.microsoft.com/office/drawing/2014/main" id="{28B7791B-C99F-4061-965E-D264A633A322}"/>
                </a:ext>
              </a:extLst>
            </p:cNvPr>
            <p:cNvSpPr/>
            <p:nvPr/>
          </p:nvSpPr>
          <p:spPr>
            <a:xfrm rot="10800000">
              <a:off x="2268383" y="2517836"/>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42" name="Serbest Form: Şekil 241">
              <a:extLst>
                <a:ext uri="{FF2B5EF4-FFF2-40B4-BE49-F238E27FC236}">
                  <a16:creationId xmlns:a16="http://schemas.microsoft.com/office/drawing/2014/main" id="{E3D36D59-BD7A-4D52-B645-ED8E4AD580F2}"/>
                </a:ext>
              </a:extLst>
            </p:cNvPr>
            <p:cNvSpPr/>
            <p:nvPr/>
          </p:nvSpPr>
          <p:spPr>
            <a:xfrm rot="10800000">
              <a:off x="2134152"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3" name="Serbest Form: Şekil 242">
              <a:extLst>
                <a:ext uri="{FF2B5EF4-FFF2-40B4-BE49-F238E27FC236}">
                  <a16:creationId xmlns:a16="http://schemas.microsoft.com/office/drawing/2014/main" id="{552A9A7E-509D-4BD6-AF99-C77A899F3562}"/>
                </a:ext>
              </a:extLst>
            </p:cNvPr>
            <p:cNvSpPr/>
            <p:nvPr/>
          </p:nvSpPr>
          <p:spPr>
            <a:xfrm rot="10800000">
              <a:off x="1009202" y="2287513"/>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44" name="Serbest Form: Şekil 243">
              <a:extLst>
                <a:ext uri="{FF2B5EF4-FFF2-40B4-BE49-F238E27FC236}">
                  <a16:creationId xmlns:a16="http://schemas.microsoft.com/office/drawing/2014/main" id="{B23EF574-4FAD-46D5-A2AC-C8F7BA4C90BA}"/>
                </a:ext>
              </a:extLst>
            </p:cNvPr>
            <p:cNvSpPr/>
            <p:nvPr/>
          </p:nvSpPr>
          <p:spPr>
            <a:xfrm rot="10800000">
              <a:off x="2066997"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5" name="Serbest Form: Şekil 244">
              <a:extLst>
                <a:ext uri="{FF2B5EF4-FFF2-40B4-BE49-F238E27FC236}">
                  <a16:creationId xmlns:a16="http://schemas.microsoft.com/office/drawing/2014/main" id="{3ABB4F3B-4319-4563-A8B4-55DDCA474855}"/>
                </a:ext>
              </a:extLst>
            </p:cNvPr>
            <p:cNvSpPr/>
            <p:nvPr/>
          </p:nvSpPr>
          <p:spPr>
            <a:xfrm rot="10800000">
              <a:off x="112667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6" name="Serbest Form: Şekil 245">
              <a:extLst>
                <a:ext uri="{FF2B5EF4-FFF2-40B4-BE49-F238E27FC236}">
                  <a16:creationId xmlns:a16="http://schemas.microsoft.com/office/drawing/2014/main" id="{369428DD-09DE-4CC1-808C-5B2FA7EF2C9D}"/>
                </a:ext>
              </a:extLst>
            </p:cNvPr>
            <p:cNvSpPr/>
            <p:nvPr/>
          </p:nvSpPr>
          <p:spPr>
            <a:xfrm rot="10800000">
              <a:off x="1059480"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7" name="Serbest Form: Şekil 246">
              <a:extLst>
                <a:ext uri="{FF2B5EF4-FFF2-40B4-BE49-F238E27FC236}">
                  <a16:creationId xmlns:a16="http://schemas.microsoft.com/office/drawing/2014/main" id="{E58C4568-C335-47D8-91B6-1D1B161BE3AB}"/>
                </a:ext>
              </a:extLst>
            </p:cNvPr>
            <p:cNvSpPr/>
            <p:nvPr/>
          </p:nvSpPr>
          <p:spPr>
            <a:xfrm rot="10800000">
              <a:off x="1009202" y="247535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8" name="Serbest Form: Şekil 247">
              <a:extLst>
                <a:ext uri="{FF2B5EF4-FFF2-40B4-BE49-F238E27FC236}">
                  <a16:creationId xmlns:a16="http://schemas.microsoft.com/office/drawing/2014/main" id="{0E99FDEC-C8C2-4D8B-A462-1AD734996DC5}"/>
                </a:ext>
              </a:extLst>
            </p:cNvPr>
            <p:cNvSpPr/>
            <p:nvPr/>
          </p:nvSpPr>
          <p:spPr>
            <a:xfrm rot="10800000">
              <a:off x="1529642"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9" name="Serbest Form: Şekil 248">
              <a:extLst>
                <a:ext uri="{FF2B5EF4-FFF2-40B4-BE49-F238E27FC236}">
                  <a16:creationId xmlns:a16="http://schemas.microsoft.com/office/drawing/2014/main" id="{D33192A1-0659-4F2D-A8C5-C4D70EE9E78D}"/>
                </a:ext>
              </a:extLst>
            </p:cNvPr>
            <p:cNvSpPr/>
            <p:nvPr/>
          </p:nvSpPr>
          <p:spPr>
            <a:xfrm rot="10800000">
              <a:off x="1009202" y="2408196"/>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50" name="Serbest Form: Şekil 249">
              <a:extLst>
                <a:ext uri="{FF2B5EF4-FFF2-40B4-BE49-F238E27FC236}">
                  <a16:creationId xmlns:a16="http://schemas.microsoft.com/office/drawing/2014/main" id="{98D64C15-04BE-4E58-96A4-54D16C5A0AB7}"/>
                </a:ext>
              </a:extLst>
            </p:cNvPr>
            <p:cNvSpPr/>
            <p:nvPr/>
          </p:nvSpPr>
          <p:spPr>
            <a:xfrm rot="10800000">
              <a:off x="1009202" y="2341041"/>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51" name="Serbest Form: Şekil 250">
              <a:extLst>
                <a:ext uri="{FF2B5EF4-FFF2-40B4-BE49-F238E27FC236}">
                  <a16:creationId xmlns:a16="http://schemas.microsoft.com/office/drawing/2014/main" id="{411261FE-43D1-475C-A1C8-288A54E691D7}"/>
                </a:ext>
              </a:extLst>
            </p:cNvPr>
            <p:cNvSpPr/>
            <p:nvPr/>
          </p:nvSpPr>
          <p:spPr>
            <a:xfrm rot="10800000">
              <a:off x="1395332" y="255942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52" name="Serbest Form: Şekil 251">
              <a:extLst>
                <a:ext uri="{FF2B5EF4-FFF2-40B4-BE49-F238E27FC236}">
                  <a16:creationId xmlns:a16="http://schemas.microsoft.com/office/drawing/2014/main" id="{803F087C-CCDD-4564-BCD0-4FCCBEA2A4EC}"/>
                </a:ext>
              </a:extLst>
            </p:cNvPr>
            <p:cNvSpPr/>
            <p:nvPr/>
          </p:nvSpPr>
          <p:spPr>
            <a:xfrm rot="10800000">
              <a:off x="1462487"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53" name="Serbest Form: Şekil 252">
              <a:extLst>
                <a:ext uri="{FF2B5EF4-FFF2-40B4-BE49-F238E27FC236}">
                  <a16:creationId xmlns:a16="http://schemas.microsoft.com/office/drawing/2014/main" id="{B8A49F32-D6D3-428B-9B5A-E664005C55BE}"/>
                </a:ext>
              </a:extLst>
            </p:cNvPr>
            <p:cNvSpPr/>
            <p:nvPr/>
          </p:nvSpPr>
          <p:spPr>
            <a:xfrm rot="10800000">
              <a:off x="1193829" y="255942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54" name="Serbest Form: Şekil 253">
              <a:extLst>
                <a:ext uri="{FF2B5EF4-FFF2-40B4-BE49-F238E27FC236}">
                  <a16:creationId xmlns:a16="http://schemas.microsoft.com/office/drawing/2014/main" id="{A0ADC7A6-BBB5-460F-BA01-6659C9F0209C}"/>
                </a:ext>
              </a:extLst>
            </p:cNvPr>
            <p:cNvSpPr/>
            <p:nvPr/>
          </p:nvSpPr>
          <p:spPr>
            <a:xfrm rot="10800000">
              <a:off x="1260984"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55" name="Serbest Form: Şekil 254">
              <a:extLst>
                <a:ext uri="{FF2B5EF4-FFF2-40B4-BE49-F238E27FC236}">
                  <a16:creationId xmlns:a16="http://schemas.microsoft.com/office/drawing/2014/main" id="{CC20ABEF-51E7-472E-BA0F-021B96FD3DEB}"/>
                </a:ext>
              </a:extLst>
            </p:cNvPr>
            <p:cNvSpPr/>
            <p:nvPr/>
          </p:nvSpPr>
          <p:spPr>
            <a:xfrm rot="10800000">
              <a:off x="1328139"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256" name="Serbest Form: Şekil 255">
              <a:extLst>
                <a:ext uri="{FF2B5EF4-FFF2-40B4-BE49-F238E27FC236}">
                  <a16:creationId xmlns:a16="http://schemas.microsoft.com/office/drawing/2014/main" id="{26F3FBEF-DDFB-4212-972A-B3060EE4DA37}"/>
                </a:ext>
              </a:extLst>
            </p:cNvPr>
            <p:cNvSpPr/>
            <p:nvPr/>
          </p:nvSpPr>
          <p:spPr>
            <a:xfrm rot="10800000">
              <a:off x="1348772" y="2608721"/>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257" name="Serbest Form: Şekil 256">
              <a:extLst>
                <a:ext uri="{FF2B5EF4-FFF2-40B4-BE49-F238E27FC236}">
                  <a16:creationId xmlns:a16="http://schemas.microsoft.com/office/drawing/2014/main" id="{CA0C3622-962B-4C88-ABDC-0495E60F8409}"/>
                </a:ext>
              </a:extLst>
            </p:cNvPr>
            <p:cNvSpPr/>
            <p:nvPr/>
          </p:nvSpPr>
          <p:spPr>
            <a:xfrm rot="10800000">
              <a:off x="1600047"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58" name="Serbest Form: Şekil 257">
              <a:extLst>
                <a:ext uri="{FF2B5EF4-FFF2-40B4-BE49-F238E27FC236}">
                  <a16:creationId xmlns:a16="http://schemas.microsoft.com/office/drawing/2014/main" id="{AC0FEFD9-67DE-48B2-8E4F-72A3F4FC2D5A}"/>
                </a:ext>
              </a:extLst>
            </p:cNvPr>
            <p:cNvSpPr/>
            <p:nvPr/>
          </p:nvSpPr>
          <p:spPr>
            <a:xfrm rot="10800000">
              <a:off x="1465698"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9" name="Serbest Form: Şekil 258">
              <a:extLst>
                <a:ext uri="{FF2B5EF4-FFF2-40B4-BE49-F238E27FC236}">
                  <a16:creationId xmlns:a16="http://schemas.microsoft.com/office/drawing/2014/main" id="{E9EAC375-F129-45A5-8896-9882E82A6D2A}"/>
                </a:ext>
              </a:extLst>
            </p:cNvPr>
            <p:cNvSpPr/>
            <p:nvPr/>
          </p:nvSpPr>
          <p:spPr>
            <a:xfrm rot="10800000">
              <a:off x="1532852"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0" name="Serbest Form: Şekil 259">
              <a:extLst>
                <a:ext uri="{FF2B5EF4-FFF2-40B4-BE49-F238E27FC236}">
                  <a16:creationId xmlns:a16="http://schemas.microsoft.com/office/drawing/2014/main" id="{CBF354B4-4009-4D9E-89A8-4104C3A743E8}"/>
                </a:ext>
              </a:extLst>
            </p:cNvPr>
            <p:cNvSpPr/>
            <p:nvPr/>
          </p:nvSpPr>
          <p:spPr>
            <a:xfrm rot="10800000">
              <a:off x="1667201"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1" name="Serbest Form: Şekil 260">
              <a:extLst>
                <a:ext uri="{FF2B5EF4-FFF2-40B4-BE49-F238E27FC236}">
                  <a16:creationId xmlns:a16="http://schemas.microsoft.com/office/drawing/2014/main" id="{1294B57D-99D0-4252-B802-AD410024AFEC}"/>
                </a:ext>
              </a:extLst>
            </p:cNvPr>
            <p:cNvSpPr/>
            <p:nvPr/>
          </p:nvSpPr>
          <p:spPr>
            <a:xfrm rot="10800000">
              <a:off x="1734356"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2" name="Serbest Form: Şekil 261">
              <a:extLst>
                <a:ext uri="{FF2B5EF4-FFF2-40B4-BE49-F238E27FC236}">
                  <a16:creationId xmlns:a16="http://schemas.microsoft.com/office/drawing/2014/main" id="{2D4069CB-6326-42E6-A180-4175ACAE3FC1}"/>
                </a:ext>
              </a:extLst>
            </p:cNvPr>
            <p:cNvSpPr/>
            <p:nvPr/>
          </p:nvSpPr>
          <p:spPr>
            <a:xfrm rot="10800000">
              <a:off x="1801511"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3" name="Serbest Form: Şekil 262">
              <a:extLst>
                <a:ext uri="{FF2B5EF4-FFF2-40B4-BE49-F238E27FC236}">
                  <a16:creationId xmlns:a16="http://schemas.microsoft.com/office/drawing/2014/main" id="{B30436BB-E99F-41B3-A7D3-8F668DC7E8C7}"/>
                </a:ext>
              </a:extLst>
            </p:cNvPr>
            <p:cNvSpPr/>
            <p:nvPr/>
          </p:nvSpPr>
          <p:spPr>
            <a:xfrm rot="10800000">
              <a:off x="1197040" y="260875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4" name="Serbest Form: Şekil 263">
              <a:extLst>
                <a:ext uri="{FF2B5EF4-FFF2-40B4-BE49-F238E27FC236}">
                  <a16:creationId xmlns:a16="http://schemas.microsoft.com/office/drawing/2014/main" id="{429D3684-8734-4E77-9D14-9403FD0A3251}"/>
                </a:ext>
              </a:extLst>
            </p:cNvPr>
            <p:cNvSpPr/>
            <p:nvPr/>
          </p:nvSpPr>
          <p:spPr>
            <a:xfrm rot="10800000">
              <a:off x="1129885"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5" name="Serbest Form: Şekil 264">
              <a:extLst>
                <a:ext uri="{FF2B5EF4-FFF2-40B4-BE49-F238E27FC236}">
                  <a16:creationId xmlns:a16="http://schemas.microsoft.com/office/drawing/2014/main" id="{02AEC2F3-6CE9-479D-A57E-FB79A4EB3388}"/>
                </a:ext>
              </a:extLst>
            </p:cNvPr>
            <p:cNvSpPr/>
            <p:nvPr/>
          </p:nvSpPr>
          <p:spPr>
            <a:xfrm rot="10800000">
              <a:off x="1264195"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6" name="Serbest Form: Şekil 265">
              <a:extLst>
                <a:ext uri="{FF2B5EF4-FFF2-40B4-BE49-F238E27FC236}">
                  <a16:creationId xmlns:a16="http://schemas.microsoft.com/office/drawing/2014/main" id="{32BC63EE-FB5B-4900-8441-C02FE8D2D800}"/>
                </a:ext>
              </a:extLst>
            </p:cNvPr>
            <p:cNvSpPr/>
            <p:nvPr/>
          </p:nvSpPr>
          <p:spPr>
            <a:xfrm rot="10800000">
              <a:off x="1062691"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7" name="Serbest Form: Şekil 266">
              <a:extLst>
                <a:ext uri="{FF2B5EF4-FFF2-40B4-BE49-F238E27FC236}">
                  <a16:creationId xmlns:a16="http://schemas.microsoft.com/office/drawing/2014/main" id="{E00303B8-A62C-47F2-A4FA-45E1FE3BFD38}"/>
                </a:ext>
              </a:extLst>
            </p:cNvPr>
            <p:cNvSpPr/>
            <p:nvPr/>
          </p:nvSpPr>
          <p:spPr>
            <a:xfrm rot="10800000">
              <a:off x="139854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8" name="Serbest Form: Şekil 267">
              <a:extLst>
                <a:ext uri="{FF2B5EF4-FFF2-40B4-BE49-F238E27FC236}">
                  <a16:creationId xmlns:a16="http://schemas.microsoft.com/office/drawing/2014/main" id="{8A932D03-1EB7-46B0-B13B-36C8B73799F3}"/>
                </a:ext>
              </a:extLst>
            </p:cNvPr>
            <p:cNvSpPr/>
            <p:nvPr/>
          </p:nvSpPr>
          <p:spPr>
            <a:xfrm rot="10800000">
              <a:off x="1331388" y="260875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69" name="Serbest Form: Şekil 268">
              <a:extLst>
                <a:ext uri="{FF2B5EF4-FFF2-40B4-BE49-F238E27FC236}">
                  <a16:creationId xmlns:a16="http://schemas.microsoft.com/office/drawing/2014/main" id="{C46A1E5E-5357-4F05-8D14-DF89394DA3C3}"/>
                </a:ext>
              </a:extLst>
            </p:cNvPr>
            <p:cNvSpPr/>
            <p:nvPr/>
          </p:nvSpPr>
          <p:spPr>
            <a:xfrm rot="10800000">
              <a:off x="2271672"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70" name="Serbest Form: Şekil 269">
              <a:extLst>
                <a:ext uri="{FF2B5EF4-FFF2-40B4-BE49-F238E27FC236}">
                  <a16:creationId xmlns:a16="http://schemas.microsoft.com/office/drawing/2014/main" id="{18E48684-C214-432D-9C02-1F119CF72529}"/>
                </a:ext>
              </a:extLst>
            </p:cNvPr>
            <p:cNvSpPr/>
            <p:nvPr/>
          </p:nvSpPr>
          <p:spPr>
            <a:xfrm rot="10800000">
              <a:off x="2310007" y="2637579"/>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271" name="Serbest Form: Şekil 270">
              <a:extLst>
                <a:ext uri="{FF2B5EF4-FFF2-40B4-BE49-F238E27FC236}">
                  <a16:creationId xmlns:a16="http://schemas.microsoft.com/office/drawing/2014/main" id="{FAF27D33-0FA7-4B58-B6E0-D2C0A28C0D4A}"/>
                </a:ext>
              </a:extLst>
            </p:cNvPr>
            <p:cNvSpPr/>
            <p:nvPr/>
          </p:nvSpPr>
          <p:spPr>
            <a:xfrm rot="10800000">
              <a:off x="2310007" y="2704734"/>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272" name="Serbest Form: Şekil 271">
              <a:extLst>
                <a:ext uri="{FF2B5EF4-FFF2-40B4-BE49-F238E27FC236}">
                  <a16:creationId xmlns:a16="http://schemas.microsoft.com/office/drawing/2014/main" id="{8B70C6A6-7053-4EA8-9ED9-5395B5962DD6}"/>
                </a:ext>
              </a:extLst>
            </p:cNvPr>
            <p:cNvSpPr/>
            <p:nvPr/>
          </p:nvSpPr>
          <p:spPr>
            <a:xfrm rot="10800000">
              <a:off x="1009124" y="2863634"/>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73" name="Serbest Form: Şekil 272">
              <a:extLst>
                <a:ext uri="{FF2B5EF4-FFF2-40B4-BE49-F238E27FC236}">
                  <a16:creationId xmlns:a16="http://schemas.microsoft.com/office/drawing/2014/main" id="{928ECB8D-9730-4D3A-AA64-D80A631F2864}"/>
                </a:ext>
              </a:extLst>
            </p:cNvPr>
            <p:cNvSpPr/>
            <p:nvPr/>
          </p:nvSpPr>
          <p:spPr>
            <a:xfrm rot="10800000">
              <a:off x="2204517"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4" name="Serbest Form: Şekil 273">
              <a:extLst>
                <a:ext uri="{FF2B5EF4-FFF2-40B4-BE49-F238E27FC236}">
                  <a16:creationId xmlns:a16="http://schemas.microsoft.com/office/drawing/2014/main" id="{D56E448D-8E70-4D37-BFA9-C172B295C178}"/>
                </a:ext>
              </a:extLst>
            </p:cNvPr>
            <p:cNvSpPr/>
            <p:nvPr/>
          </p:nvSpPr>
          <p:spPr>
            <a:xfrm rot="10800000">
              <a:off x="213736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5" name="Serbest Form: Şekil 274">
              <a:extLst>
                <a:ext uri="{FF2B5EF4-FFF2-40B4-BE49-F238E27FC236}">
                  <a16:creationId xmlns:a16="http://schemas.microsoft.com/office/drawing/2014/main" id="{B8F2538F-8922-4A2A-8BFB-1191325580E6}"/>
                </a:ext>
              </a:extLst>
            </p:cNvPr>
            <p:cNvSpPr/>
            <p:nvPr/>
          </p:nvSpPr>
          <p:spPr>
            <a:xfrm rot="10800000">
              <a:off x="1935859"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6" name="Serbest Form: Şekil 275">
              <a:extLst>
                <a:ext uri="{FF2B5EF4-FFF2-40B4-BE49-F238E27FC236}">
                  <a16:creationId xmlns:a16="http://schemas.microsoft.com/office/drawing/2014/main" id="{5BBC70C5-07AE-4C71-B01A-F22F23D27D11}"/>
                </a:ext>
              </a:extLst>
            </p:cNvPr>
            <p:cNvSpPr/>
            <p:nvPr/>
          </p:nvSpPr>
          <p:spPr>
            <a:xfrm rot="10800000">
              <a:off x="2003014"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7" name="Serbest Form: Şekil 276">
              <a:extLst>
                <a:ext uri="{FF2B5EF4-FFF2-40B4-BE49-F238E27FC236}">
                  <a16:creationId xmlns:a16="http://schemas.microsoft.com/office/drawing/2014/main" id="{7D1BE1C0-8FF7-4A82-B23B-B294024862D6}"/>
                </a:ext>
              </a:extLst>
            </p:cNvPr>
            <p:cNvSpPr/>
            <p:nvPr/>
          </p:nvSpPr>
          <p:spPr>
            <a:xfrm rot="10800000">
              <a:off x="1868705"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8" name="Serbest Form: Şekil 277">
              <a:extLst>
                <a:ext uri="{FF2B5EF4-FFF2-40B4-BE49-F238E27FC236}">
                  <a16:creationId xmlns:a16="http://schemas.microsoft.com/office/drawing/2014/main" id="{5A801529-B3E6-426B-9AA8-0B7982B9C6DD}"/>
                </a:ext>
              </a:extLst>
            </p:cNvPr>
            <p:cNvSpPr/>
            <p:nvPr/>
          </p:nvSpPr>
          <p:spPr>
            <a:xfrm rot="10800000">
              <a:off x="2070208"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9" name="Serbest Form: Şekil 278">
              <a:extLst>
                <a:ext uri="{FF2B5EF4-FFF2-40B4-BE49-F238E27FC236}">
                  <a16:creationId xmlns:a16="http://schemas.microsoft.com/office/drawing/2014/main" id="{C694F476-1166-4FD9-B28F-6B2E182DDE54}"/>
                </a:ext>
              </a:extLst>
            </p:cNvPr>
            <p:cNvSpPr/>
            <p:nvPr/>
          </p:nvSpPr>
          <p:spPr>
            <a:xfrm rot="10800000">
              <a:off x="2310007" y="2771928"/>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0" name="Serbest Form: Şekil 279">
              <a:extLst>
                <a:ext uri="{FF2B5EF4-FFF2-40B4-BE49-F238E27FC236}">
                  <a16:creationId xmlns:a16="http://schemas.microsoft.com/office/drawing/2014/main" id="{E2DEFA07-C8CD-4D40-898C-1D8A606C9E77}"/>
                </a:ext>
              </a:extLst>
            </p:cNvPr>
            <p:cNvSpPr/>
            <p:nvPr/>
          </p:nvSpPr>
          <p:spPr>
            <a:xfrm rot="10800000">
              <a:off x="186549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1" name="Serbest Form: Şekil 280">
              <a:extLst>
                <a:ext uri="{FF2B5EF4-FFF2-40B4-BE49-F238E27FC236}">
                  <a16:creationId xmlns:a16="http://schemas.microsoft.com/office/drawing/2014/main" id="{836E01AE-C6F1-458D-B65E-1E68CB42C849}"/>
                </a:ext>
              </a:extLst>
            </p:cNvPr>
            <p:cNvSpPr/>
            <p:nvPr/>
          </p:nvSpPr>
          <p:spPr>
            <a:xfrm rot="10800000">
              <a:off x="1596836"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2" name="Serbest Form: Şekil 281">
              <a:extLst>
                <a:ext uri="{FF2B5EF4-FFF2-40B4-BE49-F238E27FC236}">
                  <a16:creationId xmlns:a16="http://schemas.microsoft.com/office/drawing/2014/main" id="{F134946D-466A-4805-9BBE-ADA508C3B9D6}"/>
                </a:ext>
              </a:extLst>
            </p:cNvPr>
            <p:cNvSpPr/>
            <p:nvPr/>
          </p:nvSpPr>
          <p:spPr>
            <a:xfrm rot="10800000">
              <a:off x="1798300"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3" name="Serbest Form: Şekil 282">
              <a:extLst>
                <a:ext uri="{FF2B5EF4-FFF2-40B4-BE49-F238E27FC236}">
                  <a16:creationId xmlns:a16="http://schemas.microsoft.com/office/drawing/2014/main" id="{7E1027B6-AB15-4398-A7D3-45B5C30C00A9}"/>
                </a:ext>
              </a:extLst>
            </p:cNvPr>
            <p:cNvSpPr/>
            <p:nvPr/>
          </p:nvSpPr>
          <p:spPr>
            <a:xfrm rot="10800000">
              <a:off x="1731145"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4" name="Serbest Form: Şekil 283">
              <a:extLst>
                <a:ext uri="{FF2B5EF4-FFF2-40B4-BE49-F238E27FC236}">
                  <a16:creationId xmlns:a16="http://schemas.microsoft.com/office/drawing/2014/main" id="{8677BFDB-3FCF-458C-B3FA-58C31884813E}"/>
                </a:ext>
              </a:extLst>
            </p:cNvPr>
            <p:cNvSpPr/>
            <p:nvPr/>
          </p:nvSpPr>
          <p:spPr>
            <a:xfrm rot="10800000">
              <a:off x="1663991"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5" name="Serbest Form: Şekil 284">
              <a:extLst>
                <a:ext uri="{FF2B5EF4-FFF2-40B4-BE49-F238E27FC236}">
                  <a16:creationId xmlns:a16="http://schemas.microsoft.com/office/drawing/2014/main" id="{86D061AD-C0A5-4500-B7C1-6CB52E06AEE1}"/>
                </a:ext>
              </a:extLst>
            </p:cNvPr>
            <p:cNvSpPr/>
            <p:nvPr/>
          </p:nvSpPr>
          <p:spPr>
            <a:xfrm rot="10800000">
              <a:off x="1932648"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6" name="Serbest Form: Şekil 285">
              <a:extLst>
                <a:ext uri="{FF2B5EF4-FFF2-40B4-BE49-F238E27FC236}">
                  <a16:creationId xmlns:a16="http://schemas.microsoft.com/office/drawing/2014/main" id="{B194E851-01D5-46E4-8022-4E902266E5E9}"/>
                </a:ext>
              </a:extLst>
            </p:cNvPr>
            <p:cNvSpPr/>
            <p:nvPr/>
          </p:nvSpPr>
          <p:spPr>
            <a:xfrm rot="10800000">
              <a:off x="2201306"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7" name="Serbest Form: Şekil 286">
              <a:extLst>
                <a:ext uri="{FF2B5EF4-FFF2-40B4-BE49-F238E27FC236}">
                  <a16:creationId xmlns:a16="http://schemas.microsoft.com/office/drawing/2014/main" id="{06E32B8F-256E-44DD-A00C-D2B2F776C7CD}"/>
                </a:ext>
              </a:extLst>
            </p:cNvPr>
            <p:cNvSpPr/>
            <p:nvPr/>
          </p:nvSpPr>
          <p:spPr>
            <a:xfrm rot="10800000">
              <a:off x="1999803"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8" name="Serbest Form: Şekil 287">
              <a:extLst>
                <a:ext uri="{FF2B5EF4-FFF2-40B4-BE49-F238E27FC236}">
                  <a16:creationId xmlns:a16="http://schemas.microsoft.com/office/drawing/2014/main" id="{E42C2C0A-114A-4630-9255-53B0A2206D55}"/>
                </a:ext>
              </a:extLst>
            </p:cNvPr>
            <p:cNvSpPr/>
            <p:nvPr/>
          </p:nvSpPr>
          <p:spPr>
            <a:xfrm rot="10800000">
              <a:off x="2268383" y="283908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89" name="Serbest Form: Şekil 288">
              <a:extLst>
                <a:ext uri="{FF2B5EF4-FFF2-40B4-BE49-F238E27FC236}">
                  <a16:creationId xmlns:a16="http://schemas.microsoft.com/office/drawing/2014/main" id="{2B4CB670-67DB-42A3-B1D9-5779A9B4427C}"/>
                </a:ext>
              </a:extLst>
            </p:cNvPr>
            <p:cNvSpPr/>
            <p:nvPr/>
          </p:nvSpPr>
          <p:spPr>
            <a:xfrm rot="10800000">
              <a:off x="2134152"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0" name="Serbest Form: Şekil 289">
              <a:extLst>
                <a:ext uri="{FF2B5EF4-FFF2-40B4-BE49-F238E27FC236}">
                  <a16:creationId xmlns:a16="http://schemas.microsoft.com/office/drawing/2014/main" id="{B61B1712-56F6-4912-B719-B036E40AD7F3}"/>
                </a:ext>
              </a:extLst>
            </p:cNvPr>
            <p:cNvSpPr/>
            <p:nvPr/>
          </p:nvSpPr>
          <p:spPr>
            <a:xfrm rot="10800000">
              <a:off x="1009202" y="260875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91" name="Serbest Form: Şekil 290">
              <a:extLst>
                <a:ext uri="{FF2B5EF4-FFF2-40B4-BE49-F238E27FC236}">
                  <a16:creationId xmlns:a16="http://schemas.microsoft.com/office/drawing/2014/main" id="{E16B65ED-59BE-49CF-B220-0FD7B5A9CA66}"/>
                </a:ext>
              </a:extLst>
            </p:cNvPr>
            <p:cNvSpPr/>
            <p:nvPr/>
          </p:nvSpPr>
          <p:spPr>
            <a:xfrm rot="10800000">
              <a:off x="2066997"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2" name="Serbest Form: Şekil 291">
              <a:extLst>
                <a:ext uri="{FF2B5EF4-FFF2-40B4-BE49-F238E27FC236}">
                  <a16:creationId xmlns:a16="http://schemas.microsoft.com/office/drawing/2014/main" id="{BFA1BEFC-F8E2-4869-9BE0-0FCAD79F3A4B}"/>
                </a:ext>
              </a:extLst>
            </p:cNvPr>
            <p:cNvSpPr/>
            <p:nvPr/>
          </p:nvSpPr>
          <p:spPr>
            <a:xfrm rot="10800000">
              <a:off x="112667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3" name="Serbest Form: Şekil 292">
              <a:extLst>
                <a:ext uri="{FF2B5EF4-FFF2-40B4-BE49-F238E27FC236}">
                  <a16:creationId xmlns:a16="http://schemas.microsoft.com/office/drawing/2014/main" id="{117400DB-7EDA-4986-8577-41432F420BB6}"/>
                </a:ext>
              </a:extLst>
            </p:cNvPr>
            <p:cNvSpPr/>
            <p:nvPr/>
          </p:nvSpPr>
          <p:spPr>
            <a:xfrm rot="10800000">
              <a:off x="1059480"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4" name="Serbest Form: Şekil 293">
              <a:extLst>
                <a:ext uri="{FF2B5EF4-FFF2-40B4-BE49-F238E27FC236}">
                  <a16:creationId xmlns:a16="http://schemas.microsoft.com/office/drawing/2014/main" id="{E0BC3536-71CC-488A-91EB-E9E9871D3105}"/>
                </a:ext>
              </a:extLst>
            </p:cNvPr>
            <p:cNvSpPr/>
            <p:nvPr/>
          </p:nvSpPr>
          <p:spPr>
            <a:xfrm rot="10800000">
              <a:off x="1009202" y="2796597"/>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95" name="Serbest Form: Şekil 294">
              <a:extLst>
                <a:ext uri="{FF2B5EF4-FFF2-40B4-BE49-F238E27FC236}">
                  <a16:creationId xmlns:a16="http://schemas.microsoft.com/office/drawing/2014/main" id="{5BB137C7-8330-40E5-B03A-A10005089E51}"/>
                </a:ext>
              </a:extLst>
            </p:cNvPr>
            <p:cNvSpPr/>
            <p:nvPr/>
          </p:nvSpPr>
          <p:spPr>
            <a:xfrm rot="10800000">
              <a:off x="1529642"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6" name="Serbest Form: Şekil 295">
              <a:extLst>
                <a:ext uri="{FF2B5EF4-FFF2-40B4-BE49-F238E27FC236}">
                  <a16:creationId xmlns:a16="http://schemas.microsoft.com/office/drawing/2014/main" id="{67716D2C-B74F-4EF1-8832-EA7036917EED}"/>
                </a:ext>
              </a:extLst>
            </p:cNvPr>
            <p:cNvSpPr/>
            <p:nvPr/>
          </p:nvSpPr>
          <p:spPr>
            <a:xfrm rot="10800000">
              <a:off x="1009202" y="272944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7" name="Serbest Form: Şekil 296">
              <a:extLst>
                <a:ext uri="{FF2B5EF4-FFF2-40B4-BE49-F238E27FC236}">
                  <a16:creationId xmlns:a16="http://schemas.microsoft.com/office/drawing/2014/main" id="{6EDCB56D-32EA-47D0-BB57-0594C2E0A220}"/>
                </a:ext>
              </a:extLst>
            </p:cNvPr>
            <p:cNvSpPr/>
            <p:nvPr/>
          </p:nvSpPr>
          <p:spPr>
            <a:xfrm rot="10800000">
              <a:off x="1009202" y="2662248"/>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8" name="Serbest Form: Şekil 297">
              <a:extLst>
                <a:ext uri="{FF2B5EF4-FFF2-40B4-BE49-F238E27FC236}">
                  <a16:creationId xmlns:a16="http://schemas.microsoft.com/office/drawing/2014/main" id="{D4DFB236-2B07-4ED6-8DCE-0FCB7E86F5EE}"/>
                </a:ext>
              </a:extLst>
            </p:cNvPr>
            <p:cNvSpPr/>
            <p:nvPr/>
          </p:nvSpPr>
          <p:spPr>
            <a:xfrm rot="10800000">
              <a:off x="1395332" y="2880628"/>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9" name="Serbest Form: Şekil 298">
              <a:extLst>
                <a:ext uri="{FF2B5EF4-FFF2-40B4-BE49-F238E27FC236}">
                  <a16:creationId xmlns:a16="http://schemas.microsoft.com/office/drawing/2014/main" id="{412E2105-C4B9-41B8-81EF-69990369186F}"/>
                </a:ext>
              </a:extLst>
            </p:cNvPr>
            <p:cNvSpPr/>
            <p:nvPr/>
          </p:nvSpPr>
          <p:spPr>
            <a:xfrm rot="10800000">
              <a:off x="1462487"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00" name="Serbest Form: Şekil 299">
              <a:extLst>
                <a:ext uri="{FF2B5EF4-FFF2-40B4-BE49-F238E27FC236}">
                  <a16:creationId xmlns:a16="http://schemas.microsoft.com/office/drawing/2014/main" id="{0609FCCE-346F-4184-9590-23206A702ECE}"/>
                </a:ext>
              </a:extLst>
            </p:cNvPr>
            <p:cNvSpPr/>
            <p:nvPr/>
          </p:nvSpPr>
          <p:spPr>
            <a:xfrm rot="10800000">
              <a:off x="1193829" y="2880628"/>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01" name="Serbest Form: Şekil 300">
              <a:extLst>
                <a:ext uri="{FF2B5EF4-FFF2-40B4-BE49-F238E27FC236}">
                  <a16:creationId xmlns:a16="http://schemas.microsoft.com/office/drawing/2014/main" id="{7B2C71DA-FAA9-4D0A-8121-71CD023540DC}"/>
                </a:ext>
              </a:extLst>
            </p:cNvPr>
            <p:cNvSpPr/>
            <p:nvPr/>
          </p:nvSpPr>
          <p:spPr>
            <a:xfrm rot="10800000">
              <a:off x="1260984"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02" name="Serbest Form: Şekil 301">
              <a:extLst>
                <a:ext uri="{FF2B5EF4-FFF2-40B4-BE49-F238E27FC236}">
                  <a16:creationId xmlns:a16="http://schemas.microsoft.com/office/drawing/2014/main" id="{43969432-3DB7-4B68-81D5-B429227EC101}"/>
                </a:ext>
              </a:extLst>
            </p:cNvPr>
            <p:cNvSpPr/>
            <p:nvPr/>
          </p:nvSpPr>
          <p:spPr>
            <a:xfrm rot="10800000">
              <a:off x="1328139"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303" name="Serbest Form: Şekil 302">
              <a:extLst>
                <a:ext uri="{FF2B5EF4-FFF2-40B4-BE49-F238E27FC236}">
                  <a16:creationId xmlns:a16="http://schemas.microsoft.com/office/drawing/2014/main" id="{ACAA13AF-7C21-4CFC-A337-B7125DCA66CE}"/>
                </a:ext>
              </a:extLst>
            </p:cNvPr>
            <p:cNvSpPr/>
            <p:nvPr/>
          </p:nvSpPr>
          <p:spPr>
            <a:xfrm rot="10800000">
              <a:off x="1353943" y="2937758"/>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304" name="Serbest Form: Şekil 303">
              <a:extLst>
                <a:ext uri="{FF2B5EF4-FFF2-40B4-BE49-F238E27FC236}">
                  <a16:creationId xmlns:a16="http://schemas.microsoft.com/office/drawing/2014/main" id="{69FB973F-F200-4639-B576-F184293516DF}"/>
                </a:ext>
              </a:extLst>
            </p:cNvPr>
            <p:cNvSpPr/>
            <p:nvPr/>
          </p:nvSpPr>
          <p:spPr>
            <a:xfrm rot="10800000">
              <a:off x="1600047"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05" name="Serbest Form: Şekil 304">
              <a:extLst>
                <a:ext uri="{FF2B5EF4-FFF2-40B4-BE49-F238E27FC236}">
                  <a16:creationId xmlns:a16="http://schemas.microsoft.com/office/drawing/2014/main" id="{69E8F327-3AFE-4C09-960E-0DE9370631C0}"/>
                </a:ext>
              </a:extLst>
            </p:cNvPr>
            <p:cNvSpPr/>
            <p:nvPr/>
          </p:nvSpPr>
          <p:spPr>
            <a:xfrm rot="10800000">
              <a:off x="1465698"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6" name="Serbest Form: Şekil 305">
              <a:extLst>
                <a:ext uri="{FF2B5EF4-FFF2-40B4-BE49-F238E27FC236}">
                  <a16:creationId xmlns:a16="http://schemas.microsoft.com/office/drawing/2014/main" id="{54768C0E-1BB2-437B-A38E-1A3B2DF1D01D}"/>
                </a:ext>
              </a:extLst>
            </p:cNvPr>
            <p:cNvSpPr/>
            <p:nvPr/>
          </p:nvSpPr>
          <p:spPr>
            <a:xfrm rot="10800000">
              <a:off x="1532852"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7" name="Serbest Form: Şekil 306">
              <a:extLst>
                <a:ext uri="{FF2B5EF4-FFF2-40B4-BE49-F238E27FC236}">
                  <a16:creationId xmlns:a16="http://schemas.microsoft.com/office/drawing/2014/main" id="{50F8CF53-723F-4C47-B2CE-E5423EB6CCFF}"/>
                </a:ext>
              </a:extLst>
            </p:cNvPr>
            <p:cNvSpPr/>
            <p:nvPr/>
          </p:nvSpPr>
          <p:spPr>
            <a:xfrm rot="10800000">
              <a:off x="1667201"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8" name="Serbest Form: Şekil 307">
              <a:extLst>
                <a:ext uri="{FF2B5EF4-FFF2-40B4-BE49-F238E27FC236}">
                  <a16:creationId xmlns:a16="http://schemas.microsoft.com/office/drawing/2014/main" id="{374D5B4F-06F1-4153-BAF6-B3B3EEF5678D}"/>
                </a:ext>
              </a:extLst>
            </p:cNvPr>
            <p:cNvSpPr/>
            <p:nvPr/>
          </p:nvSpPr>
          <p:spPr>
            <a:xfrm rot="10800000">
              <a:off x="1734356"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9" name="Serbest Form: Şekil 308">
              <a:extLst>
                <a:ext uri="{FF2B5EF4-FFF2-40B4-BE49-F238E27FC236}">
                  <a16:creationId xmlns:a16="http://schemas.microsoft.com/office/drawing/2014/main" id="{56535B27-C4D4-4711-80DD-7BFE1D5051EC}"/>
                </a:ext>
              </a:extLst>
            </p:cNvPr>
            <p:cNvSpPr/>
            <p:nvPr/>
          </p:nvSpPr>
          <p:spPr>
            <a:xfrm rot="10800000">
              <a:off x="1801511"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0" name="Serbest Form: Şekil 309">
              <a:extLst>
                <a:ext uri="{FF2B5EF4-FFF2-40B4-BE49-F238E27FC236}">
                  <a16:creationId xmlns:a16="http://schemas.microsoft.com/office/drawing/2014/main" id="{E02C1903-01C7-4BE8-B4D8-9DA10C15B863}"/>
                </a:ext>
              </a:extLst>
            </p:cNvPr>
            <p:cNvSpPr/>
            <p:nvPr/>
          </p:nvSpPr>
          <p:spPr>
            <a:xfrm rot="10800000">
              <a:off x="1197040" y="2932042"/>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1" name="Serbest Form: Şekil 310">
              <a:extLst>
                <a:ext uri="{FF2B5EF4-FFF2-40B4-BE49-F238E27FC236}">
                  <a16:creationId xmlns:a16="http://schemas.microsoft.com/office/drawing/2014/main" id="{30E6A9E3-EE3D-4E1F-B997-C319B3C1075C}"/>
                </a:ext>
              </a:extLst>
            </p:cNvPr>
            <p:cNvSpPr/>
            <p:nvPr/>
          </p:nvSpPr>
          <p:spPr>
            <a:xfrm rot="10800000">
              <a:off x="1129885"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2" name="Serbest Form: Şekil 311">
              <a:extLst>
                <a:ext uri="{FF2B5EF4-FFF2-40B4-BE49-F238E27FC236}">
                  <a16:creationId xmlns:a16="http://schemas.microsoft.com/office/drawing/2014/main" id="{B7EAA51F-2B6B-4843-97AE-68FED25A9877}"/>
                </a:ext>
              </a:extLst>
            </p:cNvPr>
            <p:cNvSpPr/>
            <p:nvPr/>
          </p:nvSpPr>
          <p:spPr>
            <a:xfrm rot="10800000">
              <a:off x="1264195"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3" name="Serbest Form: Şekil 312">
              <a:extLst>
                <a:ext uri="{FF2B5EF4-FFF2-40B4-BE49-F238E27FC236}">
                  <a16:creationId xmlns:a16="http://schemas.microsoft.com/office/drawing/2014/main" id="{C00D6B99-9100-4ABB-A7B7-EB9CE256BF2B}"/>
                </a:ext>
              </a:extLst>
            </p:cNvPr>
            <p:cNvSpPr/>
            <p:nvPr/>
          </p:nvSpPr>
          <p:spPr>
            <a:xfrm rot="10800000">
              <a:off x="1062691"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4" name="Serbest Form: Şekil 313">
              <a:extLst>
                <a:ext uri="{FF2B5EF4-FFF2-40B4-BE49-F238E27FC236}">
                  <a16:creationId xmlns:a16="http://schemas.microsoft.com/office/drawing/2014/main" id="{A2CF3C53-89BE-4EBE-8A27-B59DFAEF210B}"/>
                </a:ext>
              </a:extLst>
            </p:cNvPr>
            <p:cNvSpPr/>
            <p:nvPr/>
          </p:nvSpPr>
          <p:spPr>
            <a:xfrm rot="10800000">
              <a:off x="139854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5" name="Serbest Form: Şekil 314">
              <a:extLst>
                <a:ext uri="{FF2B5EF4-FFF2-40B4-BE49-F238E27FC236}">
                  <a16:creationId xmlns:a16="http://schemas.microsoft.com/office/drawing/2014/main" id="{E39DA420-A33C-423D-8978-60DEE2A80D46}"/>
                </a:ext>
              </a:extLst>
            </p:cNvPr>
            <p:cNvSpPr/>
            <p:nvPr/>
          </p:nvSpPr>
          <p:spPr>
            <a:xfrm rot="10800000">
              <a:off x="1331388" y="2932042"/>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16" name="Serbest Form: Şekil 315">
              <a:extLst>
                <a:ext uri="{FF2B5EF4-FFF2-40B4-BE49-F238E27FC236}">
                  <a16:creationId xmlns:a16="http://schemas.microsoft.com/office/drawing/2014/main" id="{D14D0E93-B551-4E7D-B340-C0F089674A19}"/>
                </a:ext>
              </a:extLst>
            </p:cNvPr>
            <p:cNvSpPr/>
            <p:nvPr/>
          </p:nvSpPr>
          <p:spPr>
            <a:xfrm rot="10800000">
              <a:off x="2271672"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7" name="Serbest Form: Şekil 316">
              <a:extLst>
                <a:ext uri="{FF2B5EF4-FFF2-40B4-BE49-F238E27FC236}">
                  <a16:creationId xmlns:a16="http://schemas.microsoft.com/office/drawing/2014/main" id="{B6A5A8E0-330F-47BE-8C02-5414B93302C9}"/>
                </a:ext>
              </a:extLst>
            </p:cNvPr>
            <p:cNvSpPr/>
            <p:nvPr/>
          </p:nvSpPr>
          <p:spPr>
            <a:xfrm rot="10800000">
              <a:off x="2310007" y="2960862"/>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318" name="Serbest Form: Şekil 317">
              <a:extLst>
                <a:ext uri="{FF2B5EF4-FFF2-40B4-BE49-F238E27FC236}">
                  <a16:creationId xmlns:a16="http://schemas.microsoft.com/office/drawing/2014/main" id="{F897AE28-8153-4463-ACBB-724243DF8D09}"/>
                </a:ext>
              </a:extLst>
            </p:cNvPr>
            <p:cNvSpPr/>
            <p:nvPr/>
          </p:nvSpPr>
          <p:spPr>
            <a:xfrm rot="10800000">
              <a:off x="2310007" y="3028017"/>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319" name="Serbest Form: Şekil 318">
              <a:extLst>
                <a:ext uri="{FF2B5EF4-FFF2-40B4-BE49-F238E27FC236}">
                  <a16:creationId xmlns:a16="http://schemas.microsoft.com/office/drawing/2014/main" id="{F341C597-C069-4C3F-9181-F0BCAE2AB947}"/>
                </a:ext>
              </a:extLst>
            </p:cNvPr>
            <p:cNvSpPr/>
            <p:nvPr/>
          </p:nvSpPr>
          <p:spPr>
            <a:xfrm rot="10800000">
              <a:off x="1009124" y="318703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320" name="Serbest Form: Şekil 319">
              <a:extLst>
                <a:ext uri="{FF2B5EF4-FFF2-40B4-BE49-F238E27FC236}">
                  <a16:creationId xmlns:a16="http://schemas.microsoft.com/office/drawing/2014/main" id="{6FEF7F29-D723-4E8D-9333-EEAA95211A49}"/>
                </a:ext>
              </a:extLst>
            </p:cNvPr>
            <p:cNvSpPr/>
            <p:nvPr/>
          </p:nvSpPr>
          <p:spPr>
            <a:xfrm rot="10800000">
              <a:off x="2204517"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1" name="Serbest Form: Şekil 320">
              <a:extLst>
                <a:ext uri="{FF2B5EF4-FFF2-40B4-BE49-F238E27FC236}">
                  <a16:creationId xmlns:a16="http://schemas.microsoft.com/office/drawing/2014/main" id="{7ED23052-3473-41A0-A74A-83137E206014}"/>
                </a:ext>
              </a:extLst>
            </p:cNvPr>
            <p:cNvSpPr/>
            <p:nvPr/>
          </p:nvSpPr>
          <p:spPr>
            <a:xfrm rot="10800000">
              <a:off x="213736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2" name="Serbest Form: Şekil 321">
              <a:extLst>
                <a:ext uri="{FF2B5EF4-FFF2-40B4-BE49-F238E27FC236}">
                  <a16:creationId xmlns:a16="http://schemas.microsoft.com/office/drawing/2014/main" id="{2D8A388C-9D6D-4F8D-BA57-74C9A734CF16}"/>
                </a:ext>
              </a:extLst>
            </p:cNvPr>
            <p:cNvSpPr/>
            <p:nvPr/>
          </p:nvSpPr>
          <p:spPr>
            <a:xfrm rot="10800000">
              <a:off x="1935859"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3" name="Serbest Form: Şekil 322">
              <a:extLst>
                <a:ext uri="{FF2B5EF4-FFF2-40B4-BE49-F238E27FC236}">
                  <a16:creationId xmlns:a16="http://schemas.microsoft.com/office/drawing/2014/main" id="{EDEDCCD5-D4D0-4E2F-B6E0-16D973EC751E}"/>
                </a:ext>
              </a:extLst>
            </p:cNvPr>
            <p:cNvSpPr/>
            <p:nvPr/>
          </p:nvSpPr>
          <p:spPr>
            <a:xfrm rot="10800000">
              <a:off x="2003014"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4" name="Serbest Form: Şekil 323">
              <a:extLst>
                <a:ext uri="{FF2B5EF4-FFF2-40B4-BE49-F238E27FC236}">
                  <a16:creationId xmlns:a16="http://schemas.microsoft.com/office/drawing/2014/main" id="{9E323C0C-7AAB-4DA2-B1EB-FB8D875FC540}"/>
                </a:ext>
              </a:extLst>
            </p:cNvPr>
            <p:cNvSpPr/>
            <p:nvPr/>
          </p:nvSpPr>
          <p:spPr>
            <a:xfrm rot="10800000">
              <a:off x="1868705"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25" name="Serbest Form: Şekil 324">
              <a:extLst>
                <a:ext uri="{FF2B5EF4-FFF2-40B4-BE49-F238E27FC236}">
                  <a16:creationId xmlns:a16="http://schemas.microsoft.com/office/drawing/2014/main" id="{84D5CE9B-7C61-47E4-88DD-641BD254BA2F}"/>
                </a:ext>
              </a:extLst>
            </p:cNvPr>
            <p:cNvSpPr/>
            <p:nvPr/>
          </p:nvSpPr>
          <p:spPr>
            <a:xfrm rot="10800000">
              <a:off x="2070208"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26" name="Serbest Form: Şekil 325">
              <a:extLst>
                <a:ext uri="{FF2B5EF4-FFF2-40B4-BE49-F238E27FC236}">
                  <a16:creationId xmlns:a16="http://schemas.microsoft.com/office/drawing/2014/main" id="{DDFE2F28-0B68-4707-BBDB-3CC514848435}"/>
                </a:ext>
              </a:extLst>
            </p:cNvPr>
            <p:cNvSpPr/>
            <p:nvPr/>
          </p:nvSpPr>
          <p:spPr>
            <a:xfrm rot="10800000">
              <a:off x="2310007" y="3095210"/>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7" name="Serbest Form: Şekil 326">
              <a:extLst>
                <a:ext uri="{FF2B5EF4-FFF2-40B4-BE49-F238E27FC236}">
                  <a16:creationId xmlns:a16="http://schemas.microsoft.com/office/drawing/2014/main" id="{EE595937-4847-4BF7-9803-33D130267162}"/>
                </a:ext>
              </a:extLst>
            </p:cNvPr>
            <p:cNvSpPr/>
            <p:nvPr/>
          </p:nvSpPr>
          <p:spPr>
            <a:xfrm rot="10800000">
              <a:off x="186549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8" name="Serbest Form: Şekil 327">
              <a:extLst>
                <a:ext uri="{FF2B5EF4-FFF2-40B4-BE49-F238E27FC236}">
                  <a16:creationId xmlns:a16="http://schemas.microsoft.com/office/drawing/2014/main" id="{08D3B0B5-DD65-450E-B5E1-5F483C32F7E7}"/>
                </a:ext>
              </a:extLst>
            </p:cNvPr>
            <p:cNvSpPr/>
            <p:nvPr/>
          </p:nvSpPr>
          <p:spPr>
            <a:xfrm rot="10800000">
              <a:off x="1596836"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9" name="Serbest Form: Şekil 328">
              <a:extLst>
                <a:ext uri="{FF2B5EF4-FFF2-40B4-BE49-F238E27FC236}">
                  <a16:creationId xmlns:a16="http://schemas.microsoft.com/office/drawing/2014/main" id="{9375FBA5-C295-4B82-AD40-622F9F3176B4}"/>
                </a:ext>
              </a:extLst>
            </p:cNvPr>
            <p:cNvSpPr/>
            <p:nvPr/>
          </p:nvSpPr>
          <p:spPr>
            <a:xfrm rot="10800000">
              <a:off x="1798300"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0" name="Serbest Form: Şekil 329">
              <a:extLst>
                <a:ext uri="{FF2B5EF4-FFF2-40B4-BE49-F238E27FC236}">
                  <a16:creationId xmlns:a16="http://schemas.microsoft.com/office/drawing/2014/main" id="{0161DAD7-B595-4FAD-9EFA-8CD8A1BD7C98}"/>
                </a:ext>
              </a:extLst>
            </p:cNvPr>
            <p:cNvSpPr/>
            <p:nvPr/>
          </p:nvSpPr>
          <p:spPr>
            <a:xfrm rot="10800000">
              <a:off x="1731145"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1" name="Serbest Form: Şekil 330">
              <a:extLst>
                <a:ext uri="{FF2B5EF4-FFF2-40B4-BE49-F238E27FC236}">
                  <a16:creationId xmlns:a16="http://schemas.microsoft.com/office/drawing/2014/main" id="{E5D3149C-E009-439B-AC3A-808D783DBD35}"/>
                </a:ext>
              </a:extLst>
            </p:cNvPr>
            <p:cNvSpPr/>
            <p:nvPr/>
          </p:nvSpPr>
          <p:spPr>
            <a:xfrm rot="10800000">
              <a:off x="1663991"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2" name="Serbest Form: Şekil 331">
              <a:extLst>
                <a:ext uri="{FF2B5EF4-FFF2-40B4-BE49-F238E27FC236}">
                  <a16:creationId xmlns:a16="http://schemas.microsoft.com/office/drawing/2014/main" id="{FFDE0EED-EA1C-4D33-91D5-DFB3734A2831}"/>
                </a:ext>
              </a:extLst>
            </p:cNvPr>
            <p:cNvSpPr/>
            <p:nvPr/>
          </p:nvSpPr>
          <p:spPr>
            <a:xfrm rot="10800000">
              <a:off x="1932648"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3" name="Serbest Form: Şekil 332">
              <a:extLst>
                <a:ext uri="{FF2B5EF4-FFF2-40B4-BE49-F238E27FC236}">
                  <a16:creationId xmlns:a16="http://schemas.microsoft.com/office/drawing/2014/main" id="{0CF497EF-950A-415D-BE9B-ECFA84B72215}"/>
                </a:ext>
              </a:extLst>
            </p:cNvPr>
            <p:cNvSpPr/>
            <p:nvPr/>
          </p:nvSpPr>
          <p:spPr>
            <a:xfrm rot="10800000">
              <a:off x="2201306"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4" name="Serbest Form: Şekil 333">
              <a:extLst>
                <a:ext uri="{FF2B5EF4-FFF2-40B4-BE49-F238E27FC236}">
                  <a16:creationId xmlns:a16="http://schemas.microsoft.com/office/drawing/2014/main" id="{0C332D04-41B2-459F-BD55-563A148A8FDF}"/>
                </a:ext>
              </a:extLst>
            </p:cNvPr>
            <p:cNvSpPr/>
            <p:nvPr/>
          </p:nvSpPr>
          <p:spPr>
            <a:xfrm rot="10800000">
              <a:off x="1999803"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5" name="Serbest Form: Şekil 334">
              <a:extLst>
                <a:ext uri="{FF2B5EF4-FFF2-40B4-BE49-F238E27FC236}">
                  <a16:creationId xmlns:a16="http://schemas.microsoft.com/office/drawing/2014/main" id="{04E1518E-DA16-45C5-94BC-A08DFF181793}"/>
                </a:ext>
              </a:extLst>
            </p:cNvPr>
            <p:cNvSpPr/>
            <p:nvPr/>
          </p:nvSpPr>
          <p:spPr>
            <a:xfrm rot="10800000">
              <a:off x="2268383" y="3162287"/>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336" name="Serbest Form: Şekil 335">
              <a:extLst>
                <a:ext uri="{FF2B5EF4-FFF2-40B4-BE49-F238E27FC236}">
                  <a16:creationId xmlns:a16="http://schemas.microsoft.com/office/drawing/2014/main" id="{C084DEE0-7560-4749-994D-34CB6CB055A4}"/>
                </a:ext>
              </a:extLst>
            </p:cNvPr>
            <p:cNvSpPr/>
            <p:nvPr/>
          </p:nvSpPr>
          <p:spPr>
            <a:xfrm rot="10800000">
              <a:off x="2134152"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7" name="Serbest Form: Şekil 336">
              <a:extLst>
                <a:ext uri="{FF2B5EF4-FFF2-40B4-BE49-F238E27FC236}">
                  <a16:creationId xmlns:a16="http://schemas.microsoft.com/office/drawing/2014/main" id="{45C2103F-FE0F-4226-9073-F37CB8997DCC}"/>
                </a:ext>
              </a:extLst>
            </p:cNvPr>
            <p:cNvSpPr/>
            <p:nvPr/>
          </p:nvSpPr>
          <p:spPr>
            <a:xfrm rot="10800000">
              <a:off x="1009202" y="2932042"/>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338" name="Serbest Form: Şekil 337">
              <a:extLst>
                <a:ext uri="{FF2B5EF4-FFF2-40B4-BE49-F238E27FC236}">
                  <a16:creationId xmlns:a16="http://schemas.microsoft.com/office/drawing/2014/main" id="{08E139FD-8308-4C6A-9146-541EEC8D8BE7}"/>
                </a:ext>
              </a:extLst>
            </p:cNvPr>
            <p:cNvSpPr/>
            <p:nvPr/>
          </p:nvSpPr>
          <p:spPr>
            <a:xfrm rot="10800000">
              <a:off x="2066997"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9" name="Serbest Form: Şekil 338">
              <a:extLst>
                <a:ext uri="{FF2B5EF4-FFF2-40B4-BE49-F238E27FC236}">
                  <a16:creationId xmlns:a16="http://schemas.microsoft.com/office/drawing/2014/main" id="{A050B1D4-3CCE-480A-8014-FF1C62FD74B6}"/>
                </a:ext>
              </a:extLst>
            </p:cNvPr>
            <p:cNvSpPr/>
            <p:nvPr/>
          </p:nvSpPr>
          <p:spPr>
            <a:xfrm rot="10800000">
              <a:off x="112667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0" name="Serbest Form: Şekil 339">
              <a:extLst>
                <a:ext uri="{FF2B5EF4-FFF2-40B4-BE49-F238E27FC236}">
                  <a16:creationId xmlns:a16="http://schemas.microsoft.com/office/drawing/2014/main" id="{39BB329B-192E-4152-8B51-F631CFA0FE8D}"/>
                </a:ext>
              </a:extLst>
            </p:cNvPr>
            <p:cNvSpPr/>
            <p:nvPr/>
          </p:nvSpPr>
          <p:spPr>
            <a:xfrm rot="10800000">
              <a:off x="1059480"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1" name="Serbest Form: Şekil 340">
              <a:extLst>
                <a:ext uri="{FF2B5EF4-FFF2-40B4-BE49-F238E27FC236}">
                  <a16:creationId xmlns:a16="http://schemas.microsoft.com/office/drawing/2014/main" id="{48343A4D-D47E-4F60-8051-D74FA0F2AD92}"/>
                </a:ext>
              </a:extLst>
            </p:cNvPr>
            <p:cNvSpPr/>
            <p:nvPr/>
          </p:nvSpPr>
          <p:spPr>
            <a:xfrm rot="10800000">
              <a:off x="1009202" y="3119879"/>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42" name="Serbest Form: Şekil 341">
              <a:extLst>
                <a:ext uri="{FF2B5EF4-FFF2-40B4-BE49-F238E27FC236}">
                  <a16:creationId xmlns:a16="http://schemas.microsoft.com/office/drawing/2014/main" id="{A29E2302-6E5C-4DF3-9EEC-8893717ADA7C}"/>
                </a:ext>
              </a:extLst>
            </p:cNvPr>
            <p:cNvSpPr/>
            <p:nvPr/>
          </p:nvSpPr>
          <p:spPr>
            <a:xfrm rot="10800000">
              <a:off x="1529642"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3" name="Serbest Form: Şekil 342">
              <a:extLst>
                <a:ext uri="{FF2B5EF4-FFF2-40B4-BE49-F238E27FC236}">
                  <a16:creationId xmlns:a16="http://schemas.microsoft.com/office/drawing/2014/main" id="{5FDD09D0-CF69-4045-97FE-624A579102C1}"/>
                </a:ext>
              </a:extLst>
            </p:cNvPr>
            <p:cNvSpPr/>
            <p:nvPr/>
          </p:nvSpPr>
          <p:spPr>
            <a:xfrm rot="10800000">
              <a:off x="1009202" y="3052685"/>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4" name="Serbest Form: Şekil 343">
              <a:extLst>
                <a:ext uri="{FF2B5EF4-FFF2-40B4-BE49-F238E27FC236}">
                  <a16:creationId xmlns:a16="http://schemas.microsoft.com/office/drawing/2014/main" id="{6ED9CE65-0048-40A2-BD38-DFAAB2D2086E}"/>
                </a:ext>
              </a:extLst>
            </p:cNvPr>
            <p:cNvSpPr/>
            <p:nvPr/>
          </p:nvSpPr>
          <p:spPr>
            <a:xfrm rot="10800000">
              <a:off x="1009202" y="2985531"/>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45" name="Serbest Form: Şekil 344">
              <a:extLst>
                <a:ext uri="{FF2B5EF4-FFF2-40B4-BE49-F238E27FC236}">
                  <a16:creationId xmlns:a16="http://schemas.microsoft.com/office/drawing/2014/main" id="{90DF2586-8AFA-4048-8736-0C5B44560579}"/>
                </a:ext>
              </a:extLst>
            </p:cNvPr>
            <p:cNvSpPr/>
            <p:nvPr/>
          </p:nvSpPr>
          <p:spPr>
            <a:xfrm rot="10800000">
              <a:off x="1395332" y="320391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6" name="Serbest Form: Şekil 345">
              <a:extLst>
                <a:ext uri="{FF2B5EF4-FFF2-40B4-BE49-F238E27FC236}">
                  <a16:creationId xmlns:a16="http://schemas.microsoft.com/office/drawing/2014/main" id="{56B36027-1FDA-426E-9BE6-506DA6C81DFB}"/>
                </a:ext>
              </a:extLst>
            </p:cNvPr>
            <p:cNvSpPr/>
            <p:nvPr/>
          </p:nvSpPr>
          <p:spPr>
            <a:xfrm rot="10800000">
              <a:off x="1462487"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7" name="Serbest Form: Şekil 346">
              <a:extLst>
                <a:ext uri="{FF2B5EF4-FFF2-40B4-BE49-F238E27FC236}">
                  <a16:creationId xmlns:a16="http://schemas.microsoft.com/office/drawing/2014/main" id="{93213374-883D-4FD3-A465-C9D7174365D3}"/>
                </a:ext>
              </a:extLst>
            </p:cNvPr>
            <p:cNvSpPr/>
            <p:nvPr/>
          </p:nvSpPr>
          <p:spPr>
            <a:xfrm rot="10800000">
              <a:off x="1193829" y="320391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8" name="Serbest Form: Şekil 347">
              <a:extLst>
                <a:ext uri="{FF2B5EF4-FFF2-40B4-BE49-F238E27FC236}">
                  <a16:creationId xmlns:a16="http://schemas.microsoft.com/office/drawing/2014/main" id="{CC3B8193-D16D-4D08-9981-FF9F0B1E2562}"/>
                </a:ext>
              </a:extLst>
            </p:cNvPr>
            <p:cNvSpPr/>
            <p:nvPr/>
          </p:nvSpPr>
          <p:spPr>
            <a:xfrm rot="10800000">
              <a:off x="1260984"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9" name="Serbest Form: Şekil 348">
              <a:extLst>
                <a:ext uri="{FF2B5EF4-FFF2-40B4-BE49-F238E27FC236}">
                  <a16:creationId xmlns:a16="http://schemas.microsoft.com/office/drawing/2014/main" id="{9C13C25F-F828-4900-9B13-94597A39A011}"/>
                </a:ext>
              </a:extLst>
            </p:cNvPr>
            <p:cNvSpPr/>
            <p:nvPr/>
          </p:nvSpPr>
          <p:spPr>
            <a:xfrm rot="10800000">
              <a:off x="1328139"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350" name="Serbest Form: Şekil 349">
              <a:extLst>
                <a:ext uri="{FF2B5EF4-FFF2-40B4-BE49-F238E27FC236}">
                  <a16:creationId xmlns:a16="http://schemas.microsoft.com/office/drawing/2014/main" id="{A075A00D-4ED1-4755-BB57-D2DD09525062}"/>
                </a:ext>
              </a:extLst>
            </p:cNvPr>
            <p:cNvSpPr/>
            <p:nvPr/>
          </p:nvSpPr>
          <p:spPr>
            <a:xfrm rot="10800000">
              <a:off x="957319" y="2294366"/>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1" name="Serbest Form: Şekil 350">
              <a:extLst>
                <a:ext uri="{FF2B5EF4-FFF2-40B4-BE49-F238E27FC236}">
                  <a16:creationId xmlns:a16="http://schemas.microsoft.com/office/drawing/2014/main" id="{63B5FF3D-CE64-4F3C-A1B1-A3CEAF782715}"/>
                </a:ext>
              </a:extLst>
            </p:cNvPr>
            <p:cNvSpPr/>
            <p:nvPr/>
          </p:nvSpPr>
          <p:spPr>
            <a:xfrm rot="10800000">
              <a:off x="957319" y="2608720"/>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2" name="Serbest Form: Şekil 351">
              <a:extLst>
                <a:ext uri="{FF2B5EF4-FFF2-40B4-BE49-F238E27FC236}">
                  <a16:creationId xmlns:a16="http://schemas.microsoft.com/office/drawing/2014/main" id="{46ACADC2-8CB0-48FC-9833-FC53D4705919}"/>
                </a:ext>
              </a:extLst>
            </p:cNvPr>
            <p:cNvSpPr/>
            <p:nvPr/>
          </p:nvSpPr>
          <p:spPr>
            <a:xfrm rot="10800000">
              <a:off x="957319"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3" name="Serbest Form: Şekil 352">
              <a:extLst>
                <a:ext uri="{FF2B5EF4-FFF2-40B4-BE49-F238E27FC236}">
                  <a16:creationId xmlns:a16="http://schemas.microsoft.com/office/drawing/2014/main" id="{C6199BD6-4994-49E0-B79F-00FAA304CE07}"/>
                </a:ext>
              </a:extLst>
            </p:cNvPr>
            <p:cNvSpPr/>
            <p:nvPr/>
          </p:nvSpPr>
          <p:spPr>
            <a:xfrm rot="10800000">
              <a:off x="1349604"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4" name="Serbest Form: Şekil 353">
              <a:extLst>
                <a:ext uri="{FF2B5EF4-FFF2-40B4-BE49-F238E27FC236}">
                  <a16:creationId xmlns:a16="http://schemas.microsoft.com/office/drawing/2014/main" id="{39815550-1154-4F4A-9286-7700C33BE2ED}"/>
                </a:ext>
              </a:extLst>
            </p:cNvPr>
            <p:cNvSpPr/>
            <p:nvPr/>
          </p:nvSpPr>
          <p:spPr>
            <a:xfrm rot="10800000">
              <a:off x="1353865" y="261553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5" name="Serbest Form: Şekil 354">
              <a:extLst>
                <a:ext uri="{FF2B5EF4-FFF2-40B4-BE49-F238E27FC236}">
                  <a16:creationId xmlns:a16="http://schemas.microsoft.com/office/drawing/2014/main" id="{2FC55DEB-8126-4A19-805F-356AEFA0F65A}"/>
                </a:ext>
              </a:extLst>
            </p:cNvPr>
            <p:cNvSpPr/>
            <p:nvPr/>
          </p:nvSpPr>
          <p:spPr>
            <a:xfrm rot="10800000">
              <a:off x="1349605" y="22927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6" name="Metin kutusu 355">
              <a:extLst>
                <a:ext uri="{FF2B5EF4-FFF2-40B4-BE49-F238E27FC236}">
                  <a16:creationId xmlns:a16="http://schemas.microsoft.com/office/drawing/2014/main" id="{6DF7154B-51F7-490A-B377-FDDBB43C5067}"/>
                </a:ext>
              </a:extLst>
            </p:cNvPr>
            <p:cNvSpPr txBox="1"/>
            <p:nvPr/>
          </p:nvSpPr>
          <p:spPr>
            <a:xfrm>
              <a:off x="980999" y="2236805"/>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7" name="Metin kutusu 356">
              <a:extLst>
                <a:ext uri="{FF2B5EF4-FFF2-40B4-BE49-F238E27FC236}">
                  <a16:creationId xmlns:a16="http://schemas.microsoft.com/office/drawing/2014/main" id="{0B595855-FDA8-4927-80E8-14D36DDE8BCB}"/>
                </a:ext>
              </a:extLst>
            </p:cNvPr>
            <p:cNvSpPr txBox="1"/>
            <p:nvPr/>
          </p:nvSpPr>
          <p:spPr>
            <a:xfrm>
              <a:off x="950941" y="253479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0.57</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8" name="Metin kutusu 357">
              <a:extLst>
                <a:ext uri="{FF2B5EF4-FFF2-40B4-BE49-F238E27FC236}">
                  <a16:creationId xmlns:a16="http://schemas.microsoft.com/office/drawing/2014/main" id="{5A75776C-239F-4A10-9B8E-4475405BA187}"/>
                </a:ext>
              </a:extLst>
            </p:cNvPr>
            <p:cNvSpPr txBox="1"/>
            <p:nvPr/>
          </p:nvSpPr>
          <p:spPr>
            <a:xfrm>
              <a:off x="943611" y="286951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0.66</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9" name="Metin kutusu 358">
              <a:extLst>
                <a:ext uri="{FF2B5EF4-FFF2-40B4-BE49-F238E27FC236}">
                  <a16:creationId xmlns:a16="http://schemas.microsoft.com/office/drawing/2014/main" id="{90419A4D-04CC-4725-9D0D-875860F8E53D}"/>
                </a:ext>
              </a:extLst>
            </p:cNvPr>
            <p:cNvSpPr txBox="1"/>
            <p:nvPr/>
          </p:nvSpPr>
          <p:spPr>
            <a:xfrm>
              <a:off x="2256873" y="2259709"/>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0" name="Metin kutusu 359">
              <a:extLst>
                <a:ext uri="{FF2B5EF4-FFF2-40B4-BE49-F238E27FC236}">
                  <a16:creationId xmlns:a16="http://schemas.microsoft.com/office/drawing/2014/main" id="{1C5FF2BC-0770-4ADE-988F-58F14C6F74EA}"/>
                </a:ext>
              </a:extLst>
            </p:cNvPr>
            <p:cNvSpPr txBox="1"/>
            <p:nvPr/>
          </p:nvSpPr>
          <p:spPr>
            <a:xfrm>
              <a:off x="2258153" y="257918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1" name="Metin kutusu 360">
              <a:extLst>
                <a:ext uri="{FF2B5EF4-FFF2-40B4-BE49-F238E27FC236}">
                  <a16:creationId xmlns:a16="http://schemas.microsoft.com/office/drawing/2014/main" id="{0869FD00-1545-4EC6-96C3-EE1700F273C4}"/>
                </a:ext>
              </a:extLst>
            </p:cNvPr>
            <p:cNvSpPr txBox="1"/>
            <p:nvPr/>
          </p:nvSpPr>
          <p:spPr>
            <a:xfrm>
              <a:off x="2263003" y="2901876"/>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2" name="Metin kutusu 361">
              <a:extLst>
                <a:ext uri="{FF2B5EF4-FFF2-40B4-BE49-F238E27FC236}">
                  <a16:creationId xmlns:a16="http://schemas.microsoft.com/office/drawing/2014/main" id="{0E432641-B3F7-4281-B2F7-D59ED79A4C5A}"/>
                </a:ext>
              </a:extLst>
            </p:cNvPr>
            <p:cNvSpPr txBox="1"/>
            <p:nvPr/>
          </p:nvSpPr>
          <p:spPr>
            <a:xfrm>
              <a:off x="912249" y="3186268"/>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7" name="Grup 36">
            <a:extLst>
              <a:ext uri="{FF2B5EF4-FFF2-40B4-BE49-F238E27FC236}">
                <a16:creationId xmlns:a16="http://schemas.microsoft.com/office/drawing/2014/main" id="{F54459F2-158D-4C5A-B791-BDA7F8B965E7}"/>
              </a:ext>
            </a:extLst>
          </p:cNvPr>
          <p:cNvGrpSpPr/>
          <p:nvPr/>
        </p:nvGrpSpPr>
        <p:grpSpPr>
          <a:xfrm>
            <a:off x="8725420" y="3418822"/>
            <a:ext cx="2620938" cy="1259844"/>
            <a:chOff x="8750343" y="2957144"/>
            <a:chExt cx="2620938" cy="1259844"/>
          </a:xfrm>
        </p:grpSpPr>
        <p:sp>
          <p:nvSpPr>
            <p:cNvPr id="41" name="Serbest Form: Şekil 40">
              <a:extLst>
                <a:ext uri="{FF2B5EF4-FFF2-40B4-BE49-F238E27FC236}">
                  <a16:creationId xmlns:a16="http://schemas.microsoft.com/office/drawing/2014/main" id="{62E6D8AF-4647-49BA-9640-AF3528EAD531}"/>
                </a:ext>
              </a:extLst>
            </p:cNvPr>
            <p:cNvSpPr/>
            <p:nvPr/>
          </p:nvSpPr>
          <p:spPr>
            <a:xfrm>
              <a:off x="8750343" y="3096765"/>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E84C3D"/>
            </a:solidFill>
            <a:ln w="7559" cap="flat">
              <a:noFill/>
              <a:prstDash val="solid"/>
              <a:miter/>
            </a:ln>
          </p:spPr>
          <p:txBody>
            <a:bodyPr rtlCol="0" anchor="ctr"/>
            <a:lstStyle/>
            <a:p>
              <a:endParaRPr lang="tr-TR"/>
            </a:p>
          </p:txBody>
        </p:sp>
        <p:sp>
          <p:nvSpPr>
            <p:cNvPr id="42" name="Serbest Form: Şekil 41">
              <a:extLst>
                <a:ext uri="{FF2B5EF4-FFF2-40B4-BE49-F238E27FC236}">
                  <a16:creationId xmlns:a16="http://schemas.microsoft.com/office/drawing/2014/main" id="{D8275F20-103D-48EC-A439-60049B1E6DE7}"/>
                </a:ext>
              </a:extLst>
            </p:cNvPr>
            <p:cNvSpPr/>
            <p:nvPr/>
          </p:nvSpPr>
          <p:spPr>
            <a:xfrm>
              <a:off x="8870076" y="3216559"/>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E84C3D"/>
            </a:solidFill>
            <a:ln w="7559" cap="flat">
              <a:noFill/>
              <a:prstDash val="solid"/>
              <a:miter/>
            </a:ln>
          </p:spPr>
          <p:txBody>
            <a:bodyPr rtlCol="0" anchor="ctr"/>
            <a:lstStyle/>
            <a:p>
              <a:endParaRPr lang="tr-TR"/>
            </a:p>
          </p:txBody>
        </p:sp>
        <p:sp>
          <p:nvSpPr>
            <p:cNvPr id="43" name="Serbest Form: Şekil 42">
              <a:extLst>
                <a:ext uri="{FF2B5EF4-FFF2-40B4-BE49-F238E27FC236}">
                  <a16:creationId xmlns:a16="http://schemas.microsoft.com/office/drawing/2014/main" id="{CFB71AEB-99B5-499F-85C5-EE256155F583}"/>
                </a:ext>
              </a:extLst>
            </p:cNvPr>
            <p:cNvSpPr/>
            <p:nvPr/>
          </p:nvSpPr>
          <p:spPr>
            <a:xfrm>
              <a:off x="8895411" y="3006519"/>
              <a:ext cx="2413263"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E84C3D"/>
            </a:solidFill>
            <a:ln w="7559" cap="flat">
              <a:noFill/>
              <a:prstDash val="solid"/>
              <a:miter/>
            </a:ln>
          </p:spPr>
          <p:txBody>
            <a:bodyPr rtlCol="0" anchor="ctr"/>
            <a:lstStyle/>
            <a:p>
              <a:endParaRPr lang="tr-TR"/>
            </a:p>
          </p:txBody>
        </p:sp>
        <p:sp>
          <p:nvSpPr>
            <p:cNvPr id="44" name="Serbest Form: Şekil 43">
              <a:extLst>
                <a:ext uri="{FF2B5EF4-FFF2-40B4-BE49-F238E27FC236}">
                  <a16:creationId xmlns:a16="http://schemas.microsoft.com/office/drawing/2014/main" id="{88376C3F-5225-4E4B-80F2-B8776EDB1071}"/>
                </a:ext>
              </a:extLst>
            </p:cNvPr>
            <p:cNvSpPr/>
            <p:nvPr/>
          </p:nvSpPr>
          <p:spPr>
            <a:xfrm>
              <a:off x="9719828"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45" name="Serbest Form: Şekil 44">
              <a:extLst>
                <a:ext uri="{FF2B5EF4-FFF2-40B4-BE49-F238E27FC236}">
                  <a16:creationId xmlns:a16="http://schemas.microsoft.com/office/drawing/2014/main" id="{44106F3D-0062-435D-97AB-BC2E357DFB0B}"/>
                </a:ext>
              </a:extLst>
            </p:cNvPr>
            <p:cNvSpPr/>
            <p:nvPr/>
          </p:nvSpPr>
          <p:spPr>
            <a:xfrm>
              <a:off x="9810947"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46" name="Serbest Form: Şekil 45">
              <a:extLst>
                <a:ext uri="{FF2B5EF4-FFF2-40B4-BE49-F238E27FC236}">
                  <a16:creationId xmlns:a16="http://schemas.microsoft.com/office/drawing/2014/main" id="{9E3C3D73-3355-4396-870A-C86CA3E29088}"/>
                </a:ext>
              </a:extLst>
            </p:cNvPr>
            <p:cNvSpPr/>
            <p:nvPr/>
          </p:nvSpPr>
          <p:spPr>
            <a:xfrm>
              <a:off x="9897759" y="3035456"/>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E84C3D"/>
            </a:solidFill>
            <a:ln w="7559" cap="flat">
              <a:noFill/>
              <a:prstDash val="solid"/>
              <a:miter/>
            </a:ln>
          </p:spPr>
          <p:txBody>
            <a:bodyPr rtlCol="0" anchor="ctr"/>
            <a:lstStyle/>
            <a:p>
              <a:endParaRPr lang="tr-TR"/>
            </a:p>
          </p:txBody>
        </p:sp>
        <p:sp>
          <p:nvSpPr>
            <p:cNvPr id="47" name="Serbest Form: Şekil 46">
              <a:extLst>
                <a:ext uri="{FF2B5EF4-FFF2-40B4-BE49-F238E27FC236}">
                  <a16:creationId xmlns:a16="http://schemas.microsoft.com/office/drawing/2014/main" id="{C40C140B-1BF3-4785-BCCF-59F4A823C2A5}"/>
                </a:ext>
              </a:extLst>
            </p:cNvPr>
            <p:cNvSpPr/>
            <p:nvPr/>
          </p:nvSpPr>
          <p:spPr>
            <a:xfrm>
              <a:off x="9953637" y="3939363"/>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E84C3D">
                <a:alpha val="25000"/>
              </a:srgbClr>
            </a:solidFill>
            <a:ln w="7559" cap="flat">
              <a:noFill/>
              <a:prstDash val="solid"/>
              <a:miter/>
            </a:ln>
          </p:spPr>
          <p:txBody>
            <a:bodyPr rtlCol="0" anchor="ctr"/>
            <a:lstStyle/>
            <a:p>
              <a:endParaRPr lang="tr-TR"/>
            </a:p>
          </p:txBody>
        </p:sp>
        <p:sp>
          <p:nvSpPr>
            <p:cNvPr id="48" name="Serbest Form: Şekil 47">
              <a:extLst>
                <a:ext uri="{FF2B5EF4-FFF2-40B4-BE49-F238E27FC236}">
                  <a16:creationId xmlns:a16="http://schemas.microsoft.com/office/drawing/2014/main" id="{D0CFA31F-1887-4357-9809-542720AE41E4}"/>
                </a:ext>
              </a:extLst>
            </p:cNvPr>
            <p:cNvSpPr/>
            <p:nvPr/>
          </p:nvSpPr>
          <p:spPr>
            <a:xfrm>
              <a:off x="10625575"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9" name="Serbest Form: Şekil 48">
              <a:extLst>
                <a:ext uri="{FF2B5EF4-FFF2-40B4-BE49-F238E27FC236}">
                  <a16:creationId xmlns:a16="http://schemas.microsoft.com/office/drawing/2014/main" id="{FA2FEA43-5A30-41E1-B72B-132F5C9BA7FD}"/>
                </a:ext>
              </a:extLst>
            </p:cNvPr>
            <p:cNvSpPr/>
            <p:nvPr/>
          </p:nvSpPr>
          <p:spPr>
            <a:xfrm>
              <a:off x="1075988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0" name="Serbest Form: Şekil 49">
              <a:extLst>
                <a:ext uri="{FF2B5EF4-FFF2-40B4-BE49-F238E27FC236}">
                  <a16:creationId xmlns:a16="http://schemas.microsoft.com/office/drawing/2014/main" id="{CE7EF93F-D6BD-4614-9ED8-78612614A12E}"/>
                </a:ext>
              </a:extLst>
            </p:cNvPr>
            <p:cNvSpPr/>
            <p:nvPr/>
          </p:nvSpPr>
          <p:spPr>
            <a:xfrm>
              <a:off x="10692730"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1" name="Serbest Form: Şekil 50">
              <a:extLst>
                <a:ext uri="{FF2B5EF4-FFF2-40B4-BE49-F238E27FC236}">
                  <a16:creationId xmlns:a16="http://schemas.microsoft.com/office/drawing/2014/main" id="{2DE70822-ED54-40FC-B1C6-36168E7BCEB2}"/>
                </a:ext>
              </a:extLst>
            </p:cNvPr>
            <p:cNvSpPr/>
            <p:nvPr/>
          </p:nvSpPr>
          <p:spPr>
            <a:xfrm>
              <a:off x="10558381"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2" name="Serbest Form: Şekil 51">
              <a:extLst>
                <a:ext uri="{FF2B5EF4-FFF2-40B4-BE49-F238E27FC236}">
                  <a16:creationId xmlns:a16="http://schemas.microsoft.com/office/drawing/2014/main" id="{02A7AC1D-830B-4511-8E00-07DA6EEFD0E4}"/>
                </a:ext>
              </a:extLst>
            </p:cNvPr>
            <p:cNvSpPr/>
            <p:nvPr/>
          </p:nvSpPr>
          <p:spPr>
            <a:xfrm>
              <a:off x="10491227"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3" name="Serbest Form: Şekil 52">
              <a:extLst>
                <a:ext uri="{FF2B5EF4-FFF2-40B4-BE49-F238E27FC236}">
                  <a16:creationId xmlns:a16="http://schemas.microsoft.com/office/drawing/2014/main" id="{91AA345D-76DE-47AB-9B0C-416C2CF3B614}"/>
                </a:ext>
              </a:extLst>
            </p:cNvPr>
            <p:cNvSpPr/>
            <p:nvPr/>
          </p:nvSpPr>
          <p:spPr>
            <a:xfrm>
              <a:off x="10424072"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4" name="Serbest Form: Şekil 53">
              <a:extLst>
                <a:ext uri="{FF2B5EF4-FFF2-40B4-BE49-F238E27FC236}">
                  <a16:creationId xmlns:a16="http://schemas.microsoft.com/office/drawing/2014/main" id="{9B761BFE-C52E-4752-B37E-3510E227C6BC}"/>
                </a:ext>
              </a:extLst>
            </p:cNvPr>
            <p:cNvSpPr/>
            <p:nvPr/>
          </p:nvSpPr>
          <p:spPr>
            <a:xfrm>
              <a:off x="11028543" y="4209196"/>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5" name="Serbest Form: Şekil 54">
              <a:extLst>
                <a:ext uri="{FF2B5EF4-FFF2-40B4-BE49-F238E27FC236}">
                  <a16:creationId xmlns:a16="http://schemas.microsoft.com/office/drawing/2014/main" id="{60702309-B535-4D78-9D0C-3F0507EE46FD}"/>
                </a:ext>
              </a:extLst>
            </p:cNvPr>
            <p:cNvSpPr/>
            <p:nvPr/>
          </p:nvSpPr>
          <p:spPr>
            <a:xfrm>
              <a:off x="11095698"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6" name="Serbest Form: Şekil 55">
              <a:extLst>
                <a:ext uri="{FF2B5EF4-FFF2-40B4-BE49-F238E27FC236}">
                  <a16:creationId xmlns:a16="http://schemas.microsoft.com/office/drawing/2014/main" id="{EC69ED1C-1877-4BED-81C1-F0368A25F0E8}"/>
                </a:ext>
              </a:extLst>
            </p:cNvPr>
            <p:cNvSpPr/>
            <p:nvPr/>
          </p:nvSpPr>
          <p:spPr>
            <a:xfrm>
              <a:off x="10961388"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7" name="Serbest Form: Şekil 56">
              <a:extLst>
                <a:ext uri="{FF2B5EF4-FFF2-40B4-BE49-F238E27FC236}">
                  <a16:creationId xmlns:a16="http://schemas.microsoft.com/office/drawing/2014/main" id="{F45CB225-3D8E-4BC1-B208-BBF0290885E5}"/>
                </a:ext>
              </a:extLst>
            </p:cNvPr>
            <p:cNvSpPr/>
            <p:nvPr/>
          </p:nvSpPr>
          <p:spPr>
            <a:xfrm>
              <a:off x="11162892"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8" name="Serbest Form: Şekil 57">
              <a:extLst>
                <a:ext uri="{FF2B5EF4-FFF2-40B4-BE49-F238E27FC236}">
                  <a16:creationId xmlns:a16="http://schemas.microsoft.com/office/drawing/2014/main" id="{4DF8F296-3022-45E6-AC67-AD03471EDCB5}"/>
                </a:ext>
              </a:extLst>
            </p:cNvPr>
            <p:cNvSpPr/>
            <p:nvPr/>
          </p:nvSpPr>
          <p:spPr>
            <a:xfrm>
              <a:off x="10827039"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9" name="Serbest Form: Şekil 58">
              <a:extLst>
                <a:ext uri="{FF2B5EF4-FFF2-40B4-BE49-F238E27FC236}">
                  <a16:creationId xmlns:a16="http://schemas.microsoft.com/office/drawing/2014/main" id="{42AD05B5-D8EA-430E-9E7C-90DDF2918DCE}"/>
                </a:ext>
              </a:extLst>
            </p:cNvPr>
            <p:cNvSpPr/>
            <p:nvPr/>
          </p:nvSpPr>
          <p:spPr>
            <a:xfrm>
              <a:off x="10894234" y="4209196"/>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0" name="Serbest Form: Şekil 59">
              <a:extLst>
                <a:ext uri="{FF2B5EF4-FFF2-40B4-BE49-F238E27FC236}">
                  <a16:creationId xmlns:a16="http://schemas.microsoft.com/office/drawing/2014/main" id="{B24BB8BF-2BB0-44F0-9458-19B0CED86644}"/>
                </a:ext>
              </a:extLst>
            </p:cNvPr>
            <p:cNvSpPr/>
            <p:nvPr/>
          </p:nvSpPr>
          <p:spPr>
            <a:xfrm>
              <a:off x="9953911"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61" name="Serbest Form: Şekil 60">
              <a:extLst>
                <a:ext uri="{FF2B5EF4-FFF2-40B4-BE49-F238E27FC236}">
                  <a16:creationId xmlns:a16="http://schemas.microsoft.com/office/drawing/2014/main" id="{EF3B20C6-72A5-486D-8B96-42C213BCF264}"/>
                </a:ext>
              </a:extLst>
            </p:cNvPr>
            <p:cNvSpPr/>
            <p:nvPr/>
          </p:nvSpPr>
          <p:spPr>
            <a:xfrm>
              <a:off x="9949760" y="414619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E84C3D"/>
            </a:solidFill>
            <a:ln w="7559" cap="flat">
              <a:noFill/>
              <a:prstDash val="solid"/>
              <a:miter/>
            </a:ln>
          </p:spPr>
          <p:txBody>
            <a:bodyPr rtlCol="0" anchor="ctr"/>
            <a:lstStyle/>
            <a:p>
              <a:endParaRPr lang="tr-TR"/>
            </a:p>
          </p:txBody>
        </p:sp>
        <p:sp>
          <p:nvSpPr>
            <p:cNvPr id="62" name="Serbest Form: Şekil 61">
              <a:extLst>
                <a:ext uri="{FF2B5EF4-FFF2-40B4-BE49-F238E27FC236}">
                  <a16:creationId xmlns:a16="http://schemas.microsoft.com/office/drawing/2014/main" id="{783D2E19-3DA1-4666-A3C8-6E7827B9FA52}"/>
                </a:ext>
              </a:extLst>
            </p:cNvPr>
            <p:cNvSpPr/>
            <p:nvPr/>
          </p:nvSpPr>
          <p:spPr>
            <a:xfrm>
              <a:off x="9949760" y="4078998"/>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E84C3D"/>
            </a:solidFill>
            <a:ln w="7559" cap="flat">
              <a:noFill/>
              <a:prstDash val="solid"/>
              <a:miter/>
            </a:ln>
          </p:spPr>
          <p:txBody>
            <a:bodyPr rtlCol="0" anchor="ctr"/>
            <a:lstStyle/>
            <a:p>
              <a:endParaRPr lang="tr-TR"/>
            </a:p>
          </p:txBody>
        </p:sp>
        <p:sp>
          <p:nvSpPr>
            <p:cNvPr id="63" name="Serbest Form: Şekil 62">
              <a:extLst>
                <a:ext uri="{FF2B5EF4-FFF2-40B4-BE49-F238E27FC236}">
                  <a16:creationId xmlns:a16="http://schemas.microsoft.com/office/drawing/2014/main" id="{8854FB06-8681-4234-9968-3FB3BE4E80A4}"/>
                </a:ext>
              </a:extLst>
            </p:cNvPr>
            <p:cNvSpPr/>
            <p:nvPr/>
          </p:nvSpPr>
          <p:spPr>
            <a:xfrm>
              <a:off x="11233218" y="393732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64" name="Serbest Form: Şekil 63">
              <a:extLst>
                <a:ext uri="{FF2B5EF4-FFF2-40B4-BE49-F238E27FC236}">
                  <a16:creationId xmlns:a16="http://schemas.microsoft.com/office/drawing/2014/main" id="{4E017CB7-3AB4-495A-90BC-FA6477357C4A}"/>
                </a:ext>
              </a:extLst>
            </p:cNvPr>
            <p:cNvSpPr/>
            <p:nvPr/>
          </p:nvSpPr>
          <p:spPr>
            <a:xfrm>
              <a:off x="1002106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5" name="Serbest Form: Şekil 64">
              <a:extLst>
                <a:ext uri="{FF2B5EF4-FFF2-40B4-BE49-F238E27FC236}">
                  <a16:creationId xmlns:a16="http://schemas.microsoft.com/office/drawing/2014/main" id="{7EDDBE1C-3E68-4323-97AD-C02B6E2BB7EE}"/>
                </a:ext>
              </a:extLst>
            </p:cNvPr>
            <p:cNvSpPr/>
            <p:nvPr/>
          </p:nvSpPr>
          <p:spPr>
            <a:xfrm>
              <a:off x="10088220"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6" name="Serbest Form: Şekil 65">
              <a:extLst>
                <a:ext uri="{FF2B5EF4-FFF2-40B4-BE49-F238E27FC236}">
                  <a16:creationId xmlns:a16="http://schemas.microsoft.com/office/drawing/2014/main" id="{FF76308F-FCB9-4900-8097-6FF66A8AD529}"/>
                </a:ext>
              </a:extLst>
            </p:cNvPr>
            <p:cNvSpPr/>
            <p:nvPr/>
          </p:nvSpPr>
          <p:spPr>
            <a:xfrm>
              <a:off x="10289724"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7" name="Serbest Form: Şekil 66">
              <a:extLst>
                <a:ext uri="{FF2B5EF4-FFF2-40B4-BE49-F238E27FC236}">
                  <a16:creationId xmlns:a16="http://schemas.microsoft.com/office/drawing/2014/main" id="{557CE6F2-9080-48DA-9205-0A8DFE005809}"/>
                </a:ext>
              </a:extLst>
            </p:cNvPr>
            <p:cNvSpPr/>
            <p:nvPr/>
          </p:nvSpPr>
          <p:spPr>
            <a:xfrm>
              <a:off x="10222569"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8" name="Serbest Form: Şekil 67">
              <a:extLst>
                <a:ext uri="{FF2B5EF4-FFF2-40B4-BE49-F238E27FC236}">
                  <a16:creationId xmlns:a16="http://schemas.microsoft.com/office/drawing/2014/main" id="{FED53E3D-CB20-4A01-88C2-59A38F94B8B6}"/>
                </a:ext>
              </a:extLst>
            </p:cNvPr>
            <p:cNvSpPr/>
            <p:nvPr/>
          </p:nvSpPr>
          <p:spPr>
            <a:xfrm>
              <a:off x="10356917"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9" name="Serbest Form: Şekil 68">
              <a:extLst>
                <a:ext uri="{FF2B5EF4-FFF2-40B4-BE49-F238E27FC236}">
                  <a16:creationId xmlns:a16="http://schemas.microsoft.com/office/drawing/2014/main" id="{75202BE8-D967-4EC4-A37B-3C5BEC65CD19}"/>
                </a:ext>
              </a:extLst>
            </p:cNvPr>
            <p:cNvSpPr/>
            <p:nvPr/>
          </p:nvSpPr>
          <p:spPr>
            <a:xfrm>
              <a:off x="10155414"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70" name="Serbest Form: Şekil 69">
              <a:extLst>
                <a:ext uri="{FF2B5EF4-FFF2-40B4-BE49-F238E27FC236}">
                  <a16:creationId xmlns:a16="http://schemas.microsoft.com/office/drawing/2014/main" id="{2ABC04CA-D92F-4977-998D-809803867C39}"/>
                </a:ext>
              </a:extLst>
            </p:cNvPr>
            <p:cNvSpPr/>
            <p:nvPr/>
          </p:nvSpPr>
          <p:spPr>
            <a:xfrm>
              <a:off x="9949760" y="4011843"/>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71" name="Serbest Form: Şekil 70">
              <a:extLst>
                <a:ext uri="{FF2B5EF4-FFF2-40B4-BE49-F238E27FC236}">
                  <a16:creationId xmlns:a16="http://schemas.microsoft.com/office/drawing/2014/main" id="{5F181C95-89C0-4C8B-9512-F469CD6D5F38}"/>
                </a:ext>
              </a:extLst>
            </p:cNvPr>
            <p:cNvSpPr/>
            <p:nvPr/>
          </p:nvSpPr>
          <p:spPr>
            <a:xfrm>
              <a:off x="1036012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2" name="Serbest Form: Şekil 71">
              <a:extLst>
                <a:ext uri="{FF2B5EF4-FFF2-40B4-BE49-F238E27FC236}">
                  <a16:creationId xmlns:a16="http://schemas.microsoft.com/office/drawing/2014/main" id="{8B55D842-63D7-45E4-B4DA-40D1707A35D1}"/>
                </a:ext>
              </a:extLst>
            </p:cNvPr>
            <p:cNvSpPr/>
            <p:nvPr/>
          </p:nvSpPr>
          <p:spPr>
            <a:xfrm>
              <a:off x="10628786"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3" name="Serbest Form: Şekil 72">
              <a:extLst>
                <a:ext uri="{FF2B5EF4-FFF2-40B4-BE49-F238E27FC236}">
                  <a16:creationId xmlns:a16="http://schemas.microsoft.com/office/drawing/2014/main" id="{D2D57C02-4806-4014-89F0-04B740C51F87}"/>
                </a:ext>
              </a:extLst>
            </p:cNvPr>
            <p:cNvSpPr/>
            <p:nvPr/>
          </p:nvSpPr>
          <p:spPr>
            <a:xfrm>
              <a:off x="10427283"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4" name="Serbest Form: Şekil 73">
              <a:extLst>
                <a:ext uri="{FF2B5EF4-FFF2-40B4-BE49-F238E27FC236}">
                  <a16:creationId xmlns:a16="http://schemas.microsoft.com/office/drawing/2014/main" id="{CF7DB473-6A54-49EE-A4DB-384576E1099E}"/>
                </a:ext>
              </a:extLst>
            </p:cNvPr>
            <p:cNvSpPr/>
            <p:nvPr/>
          </p:nvSpPr>
          <p:spPr>
            <a:xfrm>
              <a:off x="10494437"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5" name="Serbest Form: Şekil 74">
              <a:extLst>
                <a:ext uri="{FF2B5EF4-FFF2-40B4-BE49-F238E27FC236}">
                  <a16:creationId xmlns:a16="http://schemas.microsoft.com/office/drawing/2014/main" id="{A2F37FA1-8C86-40D7-B1C5-543441BDE5E5}"/>
                </a:ext>
              </a:extLst>
            </p:cNvPr>
            <p:cNvSpPr/>
            <p:nvPr/>
          </p:nvSpPr>
          <p:spPr>
            <a:xfrm>
              <a:off x="10561592"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6" name="Serbest Form: Şekil 75">
              <a:extLst>
                <a:ext uri="{FF2B5EF4-FFF2-40B4-BE49-F238E27FC236}">
                  <a16:creationId xmlns:a16="http://schemas.microsoft.com/office/drawing/2014/main" id="{DD68B4DE-EE41-4003-ACAA-561C50EC6207}"/>
                </a:ext>
              </a:extLst>
            </p:cNvPr>
            <p:cNvSpPr/>
            <p:nvPr/>
          </p:nvSpPr>
          <p:spPr>
            <a:xfrm>
              <a:off x="10292935"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7" name="Serbest Form: Şekil 76">
              <a:extLst>
                <a:ext uri="{FF2B5EF4-FFF2-40B4-BE49-F238E27FC236}">
                  <a16:creationId xmlns:a16="http://schemas.microsoft.com/office/drawing/2014/main" id="{6E894340-00F6-4BC6-A105-D068D1679F55}"/>
                </a:ext>
              </a:extLst>
            </p:cNvPr>
            <p:cNvSpPr/>
            <p:nvPr/>
          </p:nvSpPr>
          <p:spPr>
            <a:xfrm>
              <a:off x="10024276"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8" name="Serbest Form: Şekil 77">
              <a:extLst>
                <a:ext uri="{FF2B5EF4-FFF2-40B4-BE49-F238E27FC236}">
                  <a16:creationId xmlns:a16="http://schemas.microsoft.com/office/drawing/2014/main" id="{2CDBA115-4245-409F-9EE9-FBB893B81982}"/>
                </a:ext>
              </a:extLst>
            </p:cNvPr>
            <p:cNvSpPr/>
            <p:nvPr/>
          </p:nvSpPr>
          <p:spPr>
            <a:xfrm>
              <a:off x="10225780"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9" name="Serbest Form: Şekil 78">
              <a:extLst>
                <a:ext uri="{FF2B5EF4-FFF2-40B4-BE49-F238E27FC236}">
                  <a16:creationId xmlns:a16="http://schemas.microsoft.com/office/drawing/2014/main" id="{1E5DCDE3-FAAE-415F-9EC2-EDA94ED464A5}"/>
                </a:ext>
              </a:extLst>
            </p:cNvPr>
            <p:cNvSpPr/>
            <p:nvPr/>
          </p:nvSpPr>
          <p:spPr>
            <a:xfrm>
              <a:off x="9949760" y="3937249"/>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80" name="Serbest Form: Şekil 79">
              <a:extLst>
                <a:ext uri="{FF2B5EF4-FFF2-40B4-BE49-F238E27FC236}">
                  <a16:creationId xmlns:a16="http://schemas.microsoft.com/office/drawing/2014/main" id="{0EAB414F-8159-4375-BAB0-D7DEDBD45B14}"/>
                </a:ext>
              </a:extLst>
            </p:cNvPr>
            <p:cNvSpPr/>
            <p:nvPr/>
          </p:nvSpPr>
          <p:spPr>
            <a:xfrm>
              <a:off x="10091431"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1" name="Serbest Form: Şekil 80">
              <a:extLst>
                <a:ext uri="{FF2B5EF4-FFF2-40B4-BE49-F238E27FC236}">
                  <a16:creationId xmlns:a16="http://schemas.microsoft.com/office/drawing/2014/main" id="{85EE5813-2629-47EE-90E7-56F00B43551C}"/>
                </a:ext>
              </a:extLst>
            </p:cNvPr>
            <p:cNvSpPr/>
            <p:nvPr/>
          </p:nvSpPr>
          <p:spPr>
            <a:xfrm>
              <a:off x="11230046" y="4188678"/>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82" name="Serbest Form: Şekil 81">
              <a:extLst>
                <a:ext uri="{FF2B5EF4-FFF2-40B4-BE49-F238E27FC236}">
                  <a16:creationId xmlns:a16="http://schemas.microsoft.com/office/drawing/2014/main" id="{33B45194-77CD-4287-A3FE-D0E5070D0501}"/>
                </a:ext>
              </a:extLst>
            </p:cNvPr>
            <p:cNvSpPr/>
            <p:nvPr/>
          </p:nvSpPr>
          <p:spPr>
            <a:xfrm>
              <a:off x="10158625"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3" name="Serbest Form: Şekil 82">
              <a:extLst>
                <a:ext uri="{FF2B5EF4-FFF2-40B4-BE49-F238E27FC236}">
                  <a16:creationId xmlns:a16="http://schemas.microsoft.com/office/drawing/2014/main" id="{BA157035-9F9D-4E79-9DA1-F7FD8D7E6E18}"/>
                </a:ext>
              </a:extLst>
            </p:cNvPr>
            <p:cNvSpPr/>
            <p:nvPr/>
          </p:nvSpPr>
          <p:spPr>
            <a:xfrm>
              <a:off x="1109894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4" name="Serbest Form: Şekil 83">
              <a:extLst>
                <a:ext uri="{FF2B5EF4-FFF2-40B4-BE49-F238E27FC236}">
                  <a16:creationId xmlns:a16="http://schemas.microsoft.com/office/drawing/2014/main" id="{C12F956B-C1E0-4E5E-98F5-A195D96D658A}"/>
                </a:ext>
              </a:extLst>
            </p:cNvPr>
            <p:cNvSpPr/>
            <p:nvPr/>
          </p:nvSpPr>
          <p:spPr>
            <a:xfrm>
              <a:off x="11166103"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5" name="Serbest Form: Şekil 84">
              <a:extLst>
                <a:ext uri="{FF2B5EF4-FFF2-40B4-BE49-F238E27FC236}">
                  <a16:creationId xmlns:a16="http://schemas.microsoft.com/office/drawing/2014/main" id="{F00296E7-9902-4F36-9332-5C7F2B581987}"/>
                </a:ext>
              </a:extLst>
            </p:cNvPr>
            <p:cNvSpPr/>
            <p:nvPr/>
          </p:nvSpPr>
          <p:spPr>
            <a:xfrm>
              <a:off x="11250565" y="3987174"/>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6" name="Serbest Form: Şekil 85">
              <a:extLst>
                <a:ext uri="{FF2B5EF4-FFF2-40B4-BE49-F238E27FC236}">
                  <a16:creationId xmlns:a16="http://schemas.microsoft.com/office/drawing/2014/main" id="{BDD0360C-FB1B-4FBC-9AA5-7761F8058398}"/>
                </a:ext>
              </a:extLst>
            </p:cNvPr>
            <p:cNvSpPr/>
            <p:nvPr/>
          </p:nvSpPr>
          <p:spPr>
            <a:xfrm>
              <a:off x="10695941"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7" name="Serbest Form: Şekil 86">
              <a:extLst>
                <a:ext uri="{FF2B5EF4-FFF2-40B4-BE49-F238E27FC236}">
                  <a16:creationId xmlns:a16="http://schemas.microsoft.com/office/drawing/2014/main" id="{167791D5-B7A2-46E5-B2D6-9B92E0DCF268}"/>
                </a:ext>
              </a:extLst>
            </p:cNvPr>
            <p:cNvSpPr/>
            <p:nvPr/>
          </p:nvSpPr>
          <p:spPr>
            <a:xfrm>
              <a:off x="11250565" y="4054329"/>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8" name="Serbest Form: Şekil 87">
              <a:extLst>
                <a:ext uri="{FF2B5EF4-FFF2-40B4-BE49-F238E27FC236}">
                  <a16:creationId xmlns:a16="http://schemas.microsoft.com/office/drawing/2014/main" id="{AD95B445-82D4-420D-818C-1C4E8F262EDD}"/>
                </a:ext>
              </a:extLst>
            </p:cNvPr>
            <p:cNvSpPr/>
            <p:nvPr/>
          </p:nvSpPr>
          <p:spPr>
            <a:xfrm>
              <a:off x="11250565" y="4121484"/>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9" name="Serbest Form: Şekil 88">
              <a:extLst>
                <a:ext uri="{FF2B5EF4-FFF2-40B4-BE49-F238E27FC236}">
                  <a16:creationId xmlns:a16="http://schemas.microsoft.com/office/drawing/2014/main" id="{3F61A0BB-55C2-4E02-840F-3001B3AD5FF5}"/>
                </a:ext>
              </a:extLst>
            </p:cNvPr>
            <p:cNvSpPr/>
            <p:nvPr/>
          </p:nvSpPr>
          <p:spPr>
            <a:xfrm>
              <a:off x="10830290" y="393732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90" name="Serbest Form: Şekil 89">
              <a:extLst>
                <a:ext uri="{FF2B5EF4-FFF2-40B4-BE49-F238E27FC236}">
                  <a16:creationId xmlns:a16="http://schemas.microsoft.com/office/drawing/2014/main" id="{AF19E127-0D22-4D80-96AC-FEC58AB69999}"/>
                </a:ext>
              </a:extLst>
            </p:cNvPr>
            <p:cNvSpPr/>
            <p:nvPr/>
          </p:nvSpPr>
          <p:spPr>
            <a:xfrm>
              <a:off x="10763096"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91" name="Serbest Form: Şekil 90">
              <a:extLst>
                <a:ext uri="{FF2B5EF4-FFF2-40B4-BE49-F238E27FC236}">
                  <a16:creationId xmlns:a16="http://schemas.microsoft.com/office/drawing/2014/main" id="{6F261C08-8A7E-444F-8796-E40185C29CB1}"/>
                </a:ext>
              </a:extLst>
            </p:cNvPr>
            <p:cNvSpPr/>
            <p:nvPr/>
          </p:nvSpPr>
          <p:spPr>
            <a:xfrm>
              <a:off x="11031754" y="393732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92" name="Serbest Form: Şekil 91">
              <a:extLst>
                <a:ext uri="{FF2B5EF4-FFF2-40B4-BE49-F238E27FC236}">
                  <a16:creationId xmlns:a16="http://schemas.microsoft.com/office/drawing/2014/main" id="{6D015232-7DA3-4B44-A36E-C14061E07FCD}"/>
                </a:ext>
              </a:extLst>
            </p:cNvPr>
            <p:cNvSpPr/>
            <p:nvPr/>
          </p:nvSpPr>
          <p:spPr>
            <a:xfrm>
              <a:off x="10964599"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93" name="Serbest Form: Şekil 92">
              <a:extLst>
                <a:ext uri="{FF2B5EF4-FFF2-40B4-BE49-F238E27FC236}">
                  <a16:creationId xmlns:a16="http://schemas.microsoft.com/office/drawing/2014/main" id="{0CAE1C67-F462-49A9-8625-44F8C1371669}"/>
                </a:ext>
              </a:extLst>
            </p:cNvPr>
            <p:cNvSpPr/>
            <p:nvPr/>
          </p:nvSpPr>
          <p:spPr>
            <a:xfrm>
              <a:off x="10897444"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94" name="Serbest Form: Şekil 93">
              <a:extLst>
                <a:ext uri="{FF2B5EF4-FFF2-40B4-BE49-F238E27FC236}">
                  <a16:creationId xmlns:a16="http://schemas.microsoft.com/office/drawing/2014/main" id="{0EAD0466-A4F4-4C20-B85B-9EACF70EB68C}"/>
                </a:ext>
              </a:extLst>
            </p:cNvPr>
            <p:cNvSpPr/>
            <p:nvPr/>
          </p:nvSpPr>
          <p:spPr>
            <a:xfrm>
              <a:off x="9957553" y="3618156"/>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95" name="Serbest Form: Şekil 94">
              <a:extLst>
                <a:ext uri="{FF2B5EF4-FFF2-40B4-BE49-F238E27FC236}">
                  <a16:creationId xmlns:a16="http://schemas.microsoft.com/office/drawing/2014/main" id="{9B799931-FCF6-4731-A0A8-91A0D4324EB1}"/>
                </a:ext>
              </a:extLst>
            </p:cNvPr>
            <p:cNvSpPr/>
            <p:nvPr/>
          </p:nvSpPr>
          <p:spPr>
            <a:xfrm>
              <a:off x="10625575"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96" name="Serbest Form: Şekil 95">
              <a:extLst>
                <a:ext uri="{FF2B5EF4-FFF2-40B4-BE49-F238E27FC236}">
                  <a16:creationId xmlns:a16="http://schemas.microsoft.com/office/drawing/2014/main" id="{033E1685-070E-4ECA-AC75-A7714BE884CE}"/>
                </a:ext>
              </a:extLst>
            </p:cNvPr>
            <p:cNvSpPr/>
            <p:nvPr/>
          </p:nvSpPr>
          <p:spPr>
            <a:xfrm>
              <a:off x="1075988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7" name="Serbest Form: Şekil 96">
              <a:extLst>
                <a:ext uri="{FF2B5EF4-FFF2-40B4-BE49-F238E27FC236}">
                  <a16:creationId xmlns:a16="http://schemas.microsoft.com/office/drawing/2014/main" id="{86D0F258-D6A6-4621-B16A-D782CA9C4410}"/>
                </a:ext>
              </a:extLst>
            </p:cNvPr>
            <p:cNvSpPr/>
            <p:nvPr/>
          </p:nvSpPr>
          <p:spPr>
            <a:xfrm>
              <a:off x="10692730"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8" name="Serbest Form: Şekil 97">
              <a:extLst>
                <a:ext uri="{FF2B5EF4-FFF2-40B4-BE49-F238E27FC236}">
                  <a16:creationId xmlns:a16="http://schemas.microsoft.com/office/drawing/2014/main" id="{AD7AB27C-4100-433A-80DA-28D24E1870E9}"/>
                </a:ext>
              </a:extLst>
            </p:cNvPr>
            <p:cNvSpPr/>
            <p:nvPr/>
          </p:nvSpPr>
          <p:spPr>
            <a:xfrm>
              <a:off x="10558381"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9" name="Serbest Form: Şekil 98">
              <a:extLst>
                <a:ext uri="{FF2B5EF4-FFF2-40B4-BE49-F238E27FC236}">
                  <a16:creationId xmlns:a16="http://schemas.microsoft.com/office/drawing/2014/main" id="{A91BF0CD-CA0D-48B4-A893-5D7ED4071235}"/>
                </a:ext>
              </a:extLst>
            </p:cNvPr>
            <p:cNvSpPr/>
            <p:nvPr/>
          </p:nvSpPr>
          <p:spPr>
            <a:xfrm>
              <a:off x="10491227"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0" name="Serbest Form: Şekil 99">
              <a:extLst>
                <a:ext uri="{FF2B5EF4-FFF2-40B4-BE49-F238E27FC236}">
                  <a16:creationId xmlns:a16="http://schemas.microsoft.com/office/drawing/2014/main" id="{3F29A3DF-C937-45CE-AC6F-69C169D8A9FD}"/>
                </a:ext>
              </a:extLst>
            </p:cNvPr>
            <p:cNvSpPr/>
            <p:nvPr/>
          </p:nvSpPr>
          <p:spPr>
            <a:xfrm>
              <a:off x="10424072"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1" name="Serbest Form: Şekil 100">
              <a:extLst>
                <a:ext uri="{FF2B5EF4-FFF2-40B4-BE49-F238E27FC236}">
                  <a16:creationId xmlns:a16="http://schemas.microsoft.com/office/drawing/2014/main" id="{EC908E31-F1C6-4FE7-B3AB-9624429E4AAC}"/>
                </a:ext>
              </a:extLst>
            </p:cNvPr>
            <p:cNvSpPr/>
            <p:nvPr/>
          </p:nvSpPr>
          <p:spPr>
            <a:xfrm>
              <a:off x="11028543" y="388798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2" name="Serbest Form: Şekil 101">
              <a:extLst>
                <a:ext uri="{FF2B5EF4-FFF2-40B4-BE49-F238E27FC236}">
                  <a16:creationId xmlns:a16="http://schemas.microsoft.com/office/drawing/2014/main" id="{01F1D95F-BA5A-489F-85F8-A2517EC38670}"/>
                </a:ext>
              </a:extLst>
            </p:cNvPr>
            <p:cNvSpPr/>
            <p:nvPr/>
          </p:nvSpPr>
          <p:spPr>
            <a:xfrm>
              <a:off x="11095698"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3" name="Serbest Form: Şekil 102">
              <a:extLst>
                <a:ext uri="{FF2B5EF4-FFF2-40B4-BE49-F238E27FC236}">
                  <a16:creationId xmlns:a16="http://schemas.microsoft.com/office/drawing/2014/main" id="{CB71A31D-C9F4-48E8-AC3E-429E14328295}"/>
                </a:ext>
              </a:extLst>
            </p:cNvPr>
            <p:cNvSpPr/>
            <p:nvPr/>
          </p:nvSpPr>
          <p:spPr>
            <a:xfrm>
              <a:off x="10961388"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4" name="Serbest Form: Şekil 103">
              <a:extLst>
                <a:ext uri="{FF2B5EF4-FFF2-40B4-BE49-F238E27FC236}">
                  <a16:creationId xmlns:a16="http://schemas.microsoft.com/office/drawing/2014/main" id="{CB30A9EC-72A7-49DB-976D-46A02A8A9BD4}"/>
                </a:ext>
              </a:extLst>
            </p:cNvPr>
            <p:cNvSpPr/>
            <p:nvPr/>
          </p:nvSpPr>
          <p:spPr>
            <a:xfrm>
              <a:off x="11162892"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5" name="Serbest Form: Şekil 104">
              <a:extLst>
                <a:ext uri="{FF2B5EF4-FFF2-40B4-BE49-F238E27FC236}">
                  <a16:creationId xmlns:a16="http://schemas.microsoft.com/office/drawing/2014/main" id="{DF7E6258-34E7-4883-9747-8493B55DE062}"/>
                </a:ext>
              </a:extLst>
            </p:cNvPr>
            <p:cNvSpPr/>
            <p:nvPr/>
          </p:nvSpPr>
          <p:spPr>
            <a:xfrm>
              <a:off x="10827039"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6" name="Serbest Form: Şekil 105">
              <a:extLst>
                <a:ext uri="{FF2B5EF4-FFF2-40B4-BE49-F238E27FC236}">
                  <a16:creationId xmlns:a16="http://schemas.microsoft.com/office/drawing/2014/main" id="{2C260925-F48C-4583-967E-D180F88B202D}"/>
                </a:ext>
              </a:extLst>
            </p:cNvPr>
            <p:cNvSpPr/>
            <p:nvPr/>
          </p:nvSpPr>
          <p:spPr>
            <a:xfrm>
              <a:off x="10894234" y="388798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07" name="Serbest Form: Şekil 106">
              <a:extLst>
                <a:ext uri="{FF2B5EF4-FFF2-40B4-BE49-F238E27FC236}">
                  <a16:creationId xmlns:a16="http://schemas.microsoft.com/office/drawing/2014/main" id="{2E051978-AB34-49ED-9B5E-FC9045C2EA0C}"/>
                </a:ext>
              </a:extLst>
            </p:cNvPr>
            <p:cNvSpPr/>
            <p:nvPr/>
          </p:nvSpPr>
          <p:spPr>
            <a:xfrm>
              <a:off x="9953911"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8" name="Serbest Form: Şekil 107">
              <a:extLst>
                <a:ext uri="{FF2B5EF4-FFF2-40B4-BE49-F238E27FC236}">
                  <a16:creationId xmlns:a16="http://schemas.microsoft.com/office/drawing/2014/main" id="{B7940EF4-04F8-4E6C-B0AA-248FAB22D67E}"/>
                </a:ext>
              </a:extLst>
            </p:cNvPr>
            <p:cNvSpPr/>
            <p:nvPr/>
          </p:nvSpPr>
          <p:spPr>
            <a:xfrm>
              <a:off x="9949760" y="382494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09" name="Serbest Form: Şekil 108">
              <a:extLst>
                <a:ext uri="{FF2B5EF4-FFF2-40B4-BE49-F238E27FC236}">
                  <a16:creationId xmlns:a16="http://schemas.microsoft.com/office/drawing/2014/main" id="{FC5708D9-0344-4746-BA99-CCC8A4E3D27E}"/>
                </a:ext>
              </a:extLst>
            </p:cNvPr>
            <p:cNvSpPr/>
            <p:nvPr/>
          </p:nvSpPr>
          <p:spPr>
            <a:xfrm>
              <a:off x="9949760" y="3757791"/>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10" name="Serbest Form: Şekil 109">
              <a:extLst>
                <a:ext uri="{FF2B5EF4-FFF2-40B4-BE49-F238E27FC236}">
                  <a16:creationId xmlns:a16="http://schemas.microsoft.com/office/drawing/2014/main" id="{373374E4-351B-4DAE-AD4A-8FA118943F0A}"/>
                </a:ext>
              </a:extLst>
            </p:cNvPr>
            <p:cNvSpPr/>
            <p:nvPr/>
          </p:nvSpPr>
          <p:spPr>
            <a:xfrm>
              <a:off x="11233218" y="3616198"/>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11" name="Serbest Form: Şekil 110">
              <a:extLst>
                <a:ext uri="{FF2B5EF4-FFF2-40B4-BE49-F238E27FC236}">
                  <a16:creationId xmlns:a16="http://schemas.microsoft.com/office/drawing/2014/main" id="{D6068163-380A-4CE4-A859-20E1547DFB9B}"/>
                </a:ext>
              </a:extLst>
            </p:cNvPr>
            <p:cNvSpPr/>
            <p:nvPr/>
          </p:nvSpPr>
          <p:spPr>
            <a:xfrm>
              <a:off x="1002106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2" name="Serbest Form: Şekil 111">
              <a:extLst>
                <a:ext uri="{FF2B5EF4-FFF2-40B4-BE49-F238E27FC236}">
                  <a16:creationId xmlns:a16="http://schemas.microsoft.com/office/drawing/2014/main" id="{0EC4F155-7834-468D-9076-7398B9C24399}"/>
                </a:ext>
              </a:extLst>
            </p:cNvPr>
            <p:cNvSpPr/>
            <p:nvPr/>
          </p:nvSpPr>
          <p:spPr>
            <a:xfrm>
              <a:off x="10088220"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3" name="Serbest Form: Şekil 112">
              <a:extLst>
                <a:ext uri="{FF2B5EF4-FFF2-40B4-BE49-F238E27FC236}">
                  <a16:creationId xmlns:a16="http://schemas.microsoft.com/office/drawing/2014/main" id="{74BEAD69-C249-413C-BA77-ABDB83087A73}"/>
                </a:ext>
              </a:extLst>
            </p:cNvPr>
            <p:cNvSpPr/>
            <p:nvPr/>
          </p:nvSpPr>
          <p:spPr>
            <a:xfrm>
              <a:off x="10289724"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4" name="Serbest Form: Şekil 113">
              <a:extLst>
                <a:ext uri="{FF2B5EF4-FFF2-40B4-BE49-F238E27FC236}">
                  <a16:creationId xmlns:a16="http://schemas.microsoft.com/office/drawing/2014/main" id="{D4B804D8-97AB-4380-89A6-D98E61244F5E}"/>
                </a:ext>
              </a:extLst>
            </p:cNvPr>
            <p:cNvSpPr/>
            <p:nvPr/>
          </p:nvSpPr>
          <p:spPr>
            <a:xfrm>
              <a:off x="10222569"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5" name="Serbest Form: Şekil 114">
              <a:extLst>
                <a:ext uri="{FF2B5EF4-FFF2-40B4-BE49-F238E27FC236}">
                  <a16:creationId xmlns:a16="http://schemas.microsoft.com/office/drawing/2014/main" id="{A57EC132-F90F-4AD7-88A9-771144389BFD}"/>
                </a:ext>
              </a:extLst>
            </p:cNvPr>
            <p:cNvSpPr/>
            <p:nvPr/>
          </p:nvSpPr>
          <p:spPr>
            <a:xfrm>
              <a:off x="10356917"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16" name="Serbest Form: Şekil 115">
              <a:extLst>
                <a:ext uri="{FF2B5EF4-FFF2-40B4-BE49-F238E27FC236}">
                  <a16:creationId xmlns:a16="http://schemas.microsoft.com/office/drawing/2014/main" id="{96A8B28E-0CB7-41B5-A8DD-38324E5DE675}"/>
                </a:ext>
              </a:extLst>
            </p:cNvPr>
            <p:cNvSpPr/>
            <p:nvPr/>
          </p:nvSpPr>
          <p:spPr>
            <a:xfrm>
              <a:off x="10155414"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17" name="Serbest Form: Şekil 116">
              <a:extLst>
                <a:ext uri="{FF2B5EF4-FFF2-40B4-BE49-F238E27FC236}">
                  <a16:creationId xmlns:a16="http://schemas.microsoft.com/office/drawing/2014/main" id="{1EC92534-7CDA-4796-9A80-4D024E8AE4CA}"/>
                </a:ext>
              </a:extLst>
            </p:cNvPr>
            <p:cNvSpPr/>
            <p:nvPr/>
          </p:nvSpPr>
          <p:spPr>
            <a:xfrm>
              <a:off x="9949760" y="3690636"/>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8" name="Serbest Form: Şekil 117">
              <a:extLst>
                <a:ext uri="{FF2B5EF4-FFF2-40B4-BE49-F238E27FC236}">
                  <a16:creationId xmlns:a16="http://schemas.microsoft.com/office/drawing/2014/main" id="{1A68D75F-1942-422B-96D8-150BE7E2C794}"/>
                </a:ext>
              </a:extLst>
            </p:cNvPr>
            <p:cNvSpPr/>
            <p:nvPr/>
          </p:nvSpPr>
          <p:spPr>
            <a:xfrm>
              <a:off x="1036012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9" name="Serbest Form: Şekil 118">
              <a:extLst>
                <a:ext uri="{FF2B5EF4-FFF2-40B4-BE49-F238E27FC236}">
                  <a16:creationId xmlns:a16="http://schemas.microsoft.com/office/drawing/2014/main" id="{04B1CCA6-1AF9-4265-98FD-46C5ABFC4691}"/>
                </a:ext>
              </a:extLst>
            </p:cNvPr>
            <p:cNvSpPr/>
            <p:nvPr/>
          </p:nvSpPr>
          <p:spPr>
            <a:xfrm>
              <a:off x="10628786"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0" name="Serbest Form: Şekil 119">
              <a:extLst>
                <a:ext uri="{FF2B5EF4-FFF2-40B4-BE49-F238E27FC236}">
                  <a16:creationId xmlns:a16="http://schemas.microsoft.com/office/drawing/2014/main" id="{36764D8A-D135-432A-AFD8-D02CD4EBA503}"/>
                </a:ext>
              </a:extLst>
            </p:cNvPr>
            <p:cNvSpPr/>
            <p:nvPr/>
          </p:nvSpPr>
          <p:spPr>
            <a:xfrm>
              <a:off x="10427283"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1" name="Serbest Form: Şekil 120">
              <a:extLst>
                <a:ext uri="{FF2B5EF4-FFF2-40B4-BE49-F238E27FC236}">
                  <a16:creationId xmlns:a16="http://schemas.microsoft.com/office/drawing/2014/main" id="{860F3950-AA73-4BAE-AF24-5DF85987FB02}"/>
                </a:ext>
              </a:extLst>
            </p:cNvPr>
            <p:cNvSpPr/>
            <p:nvPr/>
          </p:nvSpPr>
          <p:spPr>
            <a:xfrm>
              <a:off x="10494437"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2" name="Serbest Form: Şekil 121">
              <a:extLst>
                <a:ext uri="{FF2B5EF4-FFF2-40B4-BE49-F238E27FC236}">
                  <a16:creationId xmlns:a16="http://schemas.microsoft.com/office/drawing/2014/main" id="{F95BC020-7BF4-43BC-8F29-6A60D1582DEB}"/>
                </a:ext>
              </a:extLst>
            </p:cNvPr>
            <p:cNvSpPr/>
            <p:nvPr/>
          </p:nvSpPr>
          <p:spPr>
            <a:xfrm>
              <a:off x="10561592"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3" name="Serbest Form: Şekil 122">
              <a:extLst>
                <a:ext uri="{FF2B5EF4-FFF2-40B4-BE49-F238E27FC236}">
                  <a16:creationId xmlns:a16="http://schemas.microsoft.com/office/drawing/2014/main" id="{F9F14F96-C652-4376-A380-29A2AD619157}"/>
                </a:ext>
              </a:extLst>
            </p:cNvPr>
            <p:cNvSpPr/>
            <p:nvPr/>
          </p:nvSpPr>
          <p:spPr>
            <a:xfrm>
              <a:off x="10292935"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4" name="Serbest Form: Şekil 123">
              <a:extLst>
                <a:ext uri="{FF2B5EF4-FFF2-40B4-BE49-F238E27FC236}">
                  <a16:creationId xmlns:a16="http://schemas.microsoft.com/office/drawing/2014/main" id="{8CFD3129-8D39-4336-8A45-B2E873FF56D2}"/>
                </a:ext>
              </a:extLst>
            </p:cNvPr>
            <p:cNvSpPr/>
            <p:nvPr/>
          </p:nvSpPr>
          <p:spPr>
            <a:xfrm>
              <a:off x="10024276"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5" name="Serbest Form: Şekil 124">
              <a:extLst>
                <a:ext uri="{FF2B5EF4-FFF2-40B4-BE49-F238E27FC236}">
                  <a16:creationId xmlns:a16="http://schemas.microsoft.com/office/drawing/2014/main" id="{17E84CCF-C16F-485D-A2B9-93F496C6D804}"/>
                </a:ext>
              </a:extLst>
            </p:cNvPr>
            <p:cNvSpPr/>
            <p:nvPr/>
          </p:nvSpPr>
          <p:spPr>
            <a:xfrm>
              <a:off x="10225780"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6" name="Serbest Form: Şekil 125">
              <a:extLst>
                <a:ext uri="{FF2B5EF4-FFF2-40B4-BE49-F238E27FC236}">
                  <a16:creationId xmlns:a16="http://schemas.microsoft.com/office/drawing/2014/main" id="{918D0D04-23C8-4A0C-AA5C-76C1D8C217B9}"/>
                </a:ext>
              </a:extLst>
            </p:cNvPr>
            <p:cNvSpPr/>
            <p:nvPr/>
          </p:nvSpPr>
          <p:spPr>
            <a:xfrm>
              <a:off x="9949760" y="361596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27" name="Serbest Form: Şekil 126">
              <a:extLst>
                <a:ext uri="{FF2B5EF4-FFF2-40B4-BE49-F238E27FC236}">
                  <a16:creationId xmlns:a16="http://schemas.microsoft.com/office/drawing/2014/main" id="{1F775605-7D71-4E89-B30D-857423D5DCC8}"/>
                </a:ext>
              </a:extLst>
            </p:cNvPr>
            <p:cNvSpPr/>
            <p:nvPr/>
          </p:nvSpPr>
          <p:spPr>
            <a:xfrm>
              <a:off x="10091431"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8" name="Serbest Form: Şekil 127">
              <a:extLst>
                <a:ext uri="{FF2B5EF4-FFF2-40B4-BE49-F238E27FC236}">
                  <a16:creationId xmlns:a16="http://schemas.microsoft.com/office/drawing/2014/main" id="{EC55AB00-BFAB-420B-B04F-755247C1F916}"/>
                </a:ext>
              </a:extLst>
            </p:cNvPr>
            <p:cNvSpPr/>
            <p:nvPr/>
          </p:nvSpPr>
          <p:spPr>
            <a:xfrm>
              <a:off x="11230046" y="3867431"/>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29" name="Serbest Form: Şekil 128">
              <a:extLst>
                <a:ext uri="{FF2B5EF4-FFF2-40B4-BE49-F238E27FC236}">
                  <a16:creationId xmlns:a16="http://schemas.microsoft.com/office/drawing/2014/main" id="{B808535C-5832-4C1B-8F9F-681FB3B6F3D9}"/>
                </a:ext>
              </a:extLst>
            </p:cNvPr>
            <p:cNvSpPr/>
            <p:nvPr/>
          </p:nvSpPr>
          <p:spPr>
            <a:xfrm>
              <a:off x="10158625"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0" name="Serbest Form: Şekil 129">
              <a:extLst>
                <a:ext uri="{FF2B5EF4-FFF2-40B4-BE49-F238E27FC236}">
                  <a16:creationId xmlns:a16="http://schemas.microsoft.com/office/drawing/2014/main" id="{40090271-C504-47F0-9B4C-EEB83B23CA43}"/>
                </a:ext>
              </a:extLst>
            </p:cNvPr>
            <p:cNvSpPr/>
            <p:nvPr/>
          </p:nvSpPr>
          <p:spPr>
            <a:xfrm>
              <a:off x="1109894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1" name="Serbest Form: Şekil 130">
              <a:extLst>
                <a:ext uri="{FF2B5EF4-FFF2-40B4-BE49-F238E27FC236}">
                  <a16:creationId xmlns:a16="http://schemas.microsoft.com/office/drawing/2014/main" id="{6090A9A8-FA68-4B01-806A-553C9BFBCE32}"/>
                </a:ext>
              </a:extLst>
            </p:cNvPr>
            <p:cNvSpPr/>
            <p:nvPr/>
          </p:nvSpPr>
          <p:spPr>
            <a:xfrm>
              <a:off x="11166103"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2" name="Serbest Form: Şekil 131">
              <a:extLst>
                <a:ext uri="{FF2B5EF4-FFF2-40B4-BE49-F238E27FC236}">
                  <a16:creationId xmlns:a16="http://schemas.microsoft.com/office/drawing/2014/main" id="{F4453F07-A55D-45C8-ADDE-835A61A7A7AE}"/>
                </a:ext>
              </a:extLst>
            </p:cNvPr>
            <p:cNvSpPr/>
            <p:nvPr/>
          </p:nvSpPr>
          <p:spPr>
            <a:xfrm>
              <a:off x="11250565" y="3665928"/>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33" name="Serbest Form: Şekil 132">
              <a:extLst>
                <a:ext uri="{FF2B5EF4-FFF2-40B4-BE49-F238E27FC236}">
                  <a16:creationId xmlns:a16="http://schemas.microsoft.com/office/drawing/2014/main" id="{45E8EDF6-119D-46A5-9B79-0969FDC22935}"/>
                </a:ext>
              </a:extLst>
            </p:cNvPr>
            <p:cNvSpPr/>
            <p:nvPr/>
          </p:nvSpPr>
          <p:spPr>
            <a:xfrm>
              <a:off x="10695941"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4" name="Serbest Form: Şekil 133">
              <a:extLst>
                <a:ext uri="{FF2B5EF4-FFF2-40B4-BE49-F238E27FC236}">
                  <a16:creationId xmlns:a16="http://schemas.microsoft.com/office/drawing/2014/main" id="{222C1469-407C-496B-83E2-3BDB153D1960}"/>
                </a:ext>
              </a:extLst>
            </p:cNvPr>
            <p:cNvSpPr/>
            <p:nvPr/>
          </p:nvSpPr>
          <p:spPr>
            <a:xfrm>
              <a:off x="11250565" y="373312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5" name="Serbest Form: Şekil 134">
              <a:extLst>
                <a:ext uri="{FF2B5EF4-FFF2-40B4-BE49-F238E27FC236}">
                  <a16:creationId xmlns:a16="http://schemas.microsoft.com/office/drawing/2014/main" id="{0145EDAC-D382-4E46-BF98-D5CA56EAE726}"/>
                </a:ext>
              </a:extLst>
            </p:cNvPr>
            <p:cNvSpPr/>
            <p:nvPr/>
          </p:nvSpPr>
          <p:spPr>
            <a:xfrm>
              <a:off x="11250565" y="3800276"/>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6" name="Serbest Form: Şekil 135">
              <a:extLst>
                <a:ext uri="{FF2B5EF4-FFF2-40B4-BE49-F238E27FC236}">
                  <a16:creationId xmlns:a16="http://schemas.microsoft.com/office/drawing/2014/main" id="{AE1F49CA-EBC8-4FA5-94A0-274B71E5C111}"/>
                </a:ext>
              </a:extLst>
            </p:cNvPr>
            <p:cNvSpPr/>
            <p:nvPr/>
          </p:nvSpPr>
          <p:spPr>
            <a:xfrm>
              <a:off x="10830290" y="3616120"/>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7" name="Serbest Form: Şekil 136">
              <a:extLst>
                <a:ext uri="{FF2B5EF4-FFF2-40B4-BE49-F238E27FC236}">
                  <a16:creationId xmlns:a16="http://schemas.microsoft.com/office/drawing/2014/main" id="{39DF767B-D315-462E-BBD6-826F7D4E1866}"/>
                </a:ext>
              </a:extLst>
            </p:cNvPr>
            <p:cNvSpPr/>
            <p:nvPr/>
          </p:nvSpPr>
          <p:spPr>
            <a:xfrm>
              <a:off x="10763096"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8" name="Serbest Form: Şekil 137">
              <a:extLst>
                <a:ext uri="{FF2B5EF4-FFF2-40B4-BE49-F238E27FC236}">
                  <a16:creationId xmlns:a16="http://schemas.microsoft.com/office/drawing/2014/main" id="{54AB8D56-A1FD-4A15-9E73-6FA10E1674FD}"/>
                </a:ext>
              </a:extLst>
            </p:cNvPr>
            <p:cNvSpPr/>
            <p:nvPr/>
          </p:nvSpPr>
          <p:spPr>
            <a:xfrm>
              <a:off x="11031754" y="3616120"/>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9" name="Serbest Form: Şekil 138">
              <a:extLst>
                <a:ext uri="{FF2B5EF4-FFF2-40B4-BE49-F238E27FC236}">
                  <a16:creationId xmlns:a16="http://schemas.microsoft.com/office/drawing/2014/main" id="{F4F70F75-170C-4FBA-9438-17BF38709DAE}"/>
                </a:ext>
              </a:extLst>
            </p:cNvPr>
            <p:cNvSpPr/>
            <p:nvPr/>
          </p:nvSpPr>
          <p:spPr>
            <a:xfrm>
              <a:off x="10964599"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40" name="Serbest Form: Şekil 139">
              <a:extLst>
                <a:ext uri="{FF2B5EF4-FFF2-40B4-BE49-F238E27FC236}">
                  <a16:creationId xmlns:a16="http://schemas.microsoft.com/office/drawing/2014/main" id="{8CCE43E5-F3FE-44B4-988F-529E0537DCEE}"/>
                </a:ext>
              </a:extLst>
            </p:cNvPr>
            <p:cNvSpPr/>
            <p:nvPr/>
          </p:nvSpPr>
          <p:spPr>
            <a:xfrm>
              <a:off x="10897444"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41" name="Serbest Form: Şekil 140">
              <a:extLst>
                <a:ext uri="{FF2B5EF4-FFF2-40B4-BE49-F238E27FC236}">
                  <a16:creationId xmlns:a16="http://schemas.microsoft.com/office/drawing/2014/main" id="{3495CF1D-2A21-46EC-AF4B-10D22B0F52DA}"/>
                </a:ext>
              </a:extLst>
            </p:cNvPr>
            <p:cNvSpPr/>
            <p:nvPr/>
          </p:nvSpPr>
          <p:spPr>
            <a:xfrm>
              <a:off x="9953636" y="3294875"/>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142" name="Serbest Form: Şekil 141">
              <a:extLst>
                <a:ext uri="{FF2B5EF4-FFF2-40B4-BE49-F238E27FC236}">
                  <a16:creationId xmlns:a16="http://schemas.microsoft.com/office/drawing/2014/main" id="{BBA80207-9621-414E-8269-9447ECF5378C}"/>
                </a:ext>
              </a:extLst>
            </p:cNvPr>
            <p:cNvSpPr/>
            <p:nvPr/>
          </p:nvSpPr>
          <p:spPr>
            <a:xfrm>
              <a:off x="10625575"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43" name="Serbest Form: Şekil 142">
              <a:extLst>
                <a:ext uri="{FF2B5EF4-FFF2-40B4-BE49-F238E27FC236}">
                  <a16:creationId xmlns:a16="http://schemas.microsoft.com/office/drawing/2014/main" id="{8B0E4575-B596-4A2D-8496-0A8D698361BC}"/>
                </a:ext>
              </a:extLst>
            </p:cNvPr>
            <p:cNvSpPr/>
            <p:nvPr/>
          </p:nvSpPr>
          <p:spPr>
            <a:xfrm>
              <a:off x="1075988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4" name="Serbest Form: Şekil 143">
              <a:extLst>
                <a:ext uri="{FF2B5EF4-FFF2-40B4-BE49-F238E27FC236}">
                  <a16:creationId xmlns:a16="http://schemas.microsoft.com/office/drawing/2014/main" id="{9D9EF7CE-F079-43AA-BCFB-6BEA46026C3C}"/>
                </a:ext>
              </a:extLst>
            </p:cNvPr>
            <p:cNvSpPr/>
            <p:nvPr/>
          </p:nvSpPr>
          <p:spPr>
            <a:xfrm>
              <a:off x="10692730"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5" name="Serbest Form: Şekil 144">
              <a:extLst>
                <a:ext uri="{FF2B5EF4-FFF2-40B4-BE49-F238E27FC236}">
                  <a16:creationId xmlns:a16="http://schemas.microsoft.com/office/drawing/2014/main" id="{CD2E4EE3-7DCB-4CB1-9069-17FF11B422B8}"/>
                </a:ext>
              </a:extLst>
            </p:cNvPr>
            <p:cNvSpPr/>
            <p:nvPr/>
          </p:nvSpPr>
          <p:spPr>
            <a:xfrm>
              <a:off x="10558381"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6" name="Serbest Form: Şekil 145">
              <a:extLst>
                <a:ext uri="{FF2B5EF4-FFF2-40B4-BE49-F238E27FC236}">
                  <a16:creationId xmlns:a16="http://schemas.microsoft.com/office/drawing/2014/main" id="{6381309C-01DA-4219-9884-F14E1CAA62E2}"/>
                </a:ext>
              </a:extLst>
            </p:cNvPr>
            <p:cNvSpPr/>
            <p:nvPr/>
          </p:nvSpPr>
          <p:spPr>
            <a:xfrm>
              <a:off x="10491227"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7" name="Serbest Form: Şekil 146">
              <a:extLst>
                <a:ext uri="{FF2B5EF4-FFF2-40B4-BE49-F238E27FC236}">
                  <a16:creationId xmlns:a16="http://schemas.microsoft.com/office/drawing/2014/main" id="{A084B9A8-6AAF-4F85-9CB5-0776209A2BF1}"/>
                </a:ext>
              </a:extLst>
            </p:cNvPr>
            <p:cNvSpPr/>
            <p:nvPr/>
          </p:nvSpPr>
          <p:spPr>
            <a:xfrm>
              <a:off x="10424072"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8" name="Serbest Form: Şekil 147">
              <a:extLst>
                <a:ext uri="{FF2B5EF4-FFF2-40B4-BE49-F238E27FC236}">
                  <a16:creationId xmlns:a16="http://schemas.microsoft.com/office/drawing/2014/main" id="{45E214C7-C1E4-454F-8013-A189937C65D7}"/>
                </a:ext>
              </a:extLst>
            </p:cNvPr>
            <p:cNvSpPr/>
            <p:nvPr/>
          </p:nvSpPr>
          <p:spPr>
            <a:xfrm>
              <a:off x="11028543" y="3564706"/>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9" name="Serbest Form: Şekil 148">
              <a:extLst>
                <a:ext uri="{FF2B5EF4-FFF2-40B4-BE49-F238E27FC236}">
                  <a16:creationId xmlns:a16="http://schemas.microsoft.com/office/drawing/2014/main" id="{3561993C-37D1-409C-904F-226857C00DF3}"/>
                </a:ext>
              </a:extLst>
            </p:cNvPr>
            <p:cNvSpPr/>
            <p:nvPr/>
          </p:nvSpPr>
          <p:spPr>
            <a:xfrm>
              <a:off x="11095698"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0" name="Serbest Form: Şekil 149">
              <a:extLst>
                <a:ext uri="{FF2B5EF4-FFF2-40B4-BE49-F238E27FC236}">
                  <a16:creationId xmlns:a16="http://schemas.microsoft.com/office/drawing/2014/main" id="{2D7B82D1-453A-4D03-841A-20A2B9E6AA49}"/>
                </a:ext>
              </a:extLst>
            </p:cNvPr>
            <p:cNvSpPr/>
            <p:nvPr/>
          </p:nvSpPr>
          <p:spPr>
            <a:xfrm>
              <a:off x="10961388"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1" name="Serbest Form: Şekil 150">
              <a:extLst>
                <a:ext uri="{FF2B5EF4-FFF2-40B4-BE49-F238E27FC236}">
                  <a16:creationId xmlns:a16="http://schemas.microsoft.com/office/drawing/2014/main" id="{3948F2EC-108E-4544-A14A-3AED5E90327D}"/>
                </a:ext>
              </a:extLst>
            </p:cNvPr>
            <p:cNvSpPr/>
            <p:nvPr/>
          </p:nvSpPr>
          <p:spPr>
            <a:xfrm>
              <a:off x="11162892"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52" name="Serbest Form: Şekil 151">
              <a:extLst>
                <a:ext uri="{FF2B5EF4-FFF2-40B4-BE49-F238E27FC236}">
                  <a16:creationId xmlns:a16="http://schemas.microsoft.com/office/drawing/2014/main" id="{532DE38E-D32C-4FBC-BABF-6E255EC6CCFB}"/>
                </a:ext>
              </a:extLst>
            </p:cNvPr>
            <p:cNvSpPr/>
            <p:nvPr/>
          </p:nvSpPr>
          <p:spPr>
            <a:xfrm>
              <a:off x="10827039"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3" name="Serbest Form: Şekil 152">
              <a:extLst>
                <a:ext uri="{FF2B5EF4-FFF2-40B4-BE49-F238E27FC236}">
                  <a16:creationId xmlns:a16="http://schemas.microsoft.com/office/drawing/2014/main" id="{356AF3DB-41F0-4C81-9EFF-133F30DF6191}"/>
                </a:ext>
              </a:extLst>
            </p:cNvPr>
            <p:cNvSpPr/>
            <p:nvPr/>
          </p:nvSpPr>
          <p:spPr>
            <a:xfrm>
              <a:off x="10894234" y="3564706"/>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54" name="Serbest Form: Şekil 153">
              <a:extLst>
                <a:ext uri="{FF2B5EF4-FFF2-40B4-BE49-F238E27FC236}">
                  <a16:creationId xmlns:a16="http://schemas.microsoft.com/office/drawing/2014/main" id="{5FA4CFEE-D443-4FFF-AC77-270127CAE67C}"/>
                </a:ext>
              </a:extLst>
            </p:cNvPr>
            <p:cNvSpPr/>
            <p:nvPr/>
          </p:nvSpPr>
          <p:spPr>
            <a:xfrm>
              <a:off x="9953911"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55" name="Serbest Form: Şekil 154">
              <a:extLst>
                <a:ext uri="{FF2B5EF4-FFF2-40B4-BE49-F238E27FC236}">
                  <a16:creationId xmlns:a16="http://schemas.microsoft.com/office/drawing/2014/main" id="{A7AA2E33-EDE5-4EA5-B378-3A5B44EA6703}"/>
                </a:ext>
              </a:extLst>
            </p:cNvPr>
            <p:cNvSpPr/>
            <p:nvPr/>
          </p:nvSpPr>
          <p:spPr>
            <a:xfrm>
              <a:off x="9949760" y="3501663"/>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56" name="Serbest Form: Şekil 155">
              <a:extLst>
                <a:ext uri="{FF2B5EF4-FFF2-40B4-BE49-F238E27FC236}">
                  <a16:creationId xmlns:a16="http://schemas.microsoft.com/office/drawing/2014/main" id="{D1730672-BC5E-4F0A-B394-84C229911CDA}"/>
                </a:ext>
              </a:extLst>
            </p:cNvPr>
            <p:cNvSpPr/>
            <p:nvPr/>
          </p:nvSpPr>
          <p:spPr>
            <a:xfrm>
              <a:off x="9949760" y="3434508"/>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57" name="Serbest Form: Şekil 156">
              <a:extLst>
                <a:ext uri="{FF2B5EF4-FFF2-40B4-BE49-F238E27FC236}">
                  <a16:creationId xmlns:a16="http://schemas.microsoft.com/office/drawing/2014/main" id="{687CAF69-BF97-41D0-960F-881D5D5E1CC8}"/>
                </a:ext>
              </a:extLst>
            </p:cNvPr>
            <p:cNvSpPr/>
            <p:nvPr/>
          </p:nvSpPr>
          <p:spPr>
            <a:xfrm>
              <a:off x="11233218" y="329283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58" name="Serbest Form: Şekil 157">
              <a:extLst>
                <a:ext uri="{FF2B5EF4-FFF2-40B4-BE49-F238E27FC236}">
                  <a16:creationId xmlns:a16="http://schemas.microsoft.com/office/drawing/2014/main" id="{CE4329F0-1398-49C7-BDF7-61BFFCFDEBB9}"/>
                </a:ext>
              </a:extLst>
            </p:cNvPr>
            <p:cNvSpPr/>
            <p:nvPr/>
          </p:nvSpPr>
          <p:spPr>
            <a:xfrm>
              <a:off x="1002106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9" name="Serbest Form: Şekil 158">
              <a:extLst>
                <a:ext uri="{FF2B5EF4-FFF2-40B4-BE49-F238E27FC236}">
                  <a16:creationId xmlns:a16="http://schemas.microsoft.com/office/drawing/2014/main" id="{BC28EBA8-C83D-40FE-AED4-3A741ADAF590}"/>
                </a:ext>
              </a:extLst>
            </p:cNvPr>
            <p:cNvSpPr/>
            <p:nvPr/>
          </p:nvSpPr>
          <p:spPr>
            <a:xfrm>
              <a:off x="10088220"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60" name="Serbest Form: Şekil 159">
              <a:extLst>
                <a:ext uri="{FF2B5EF4-FFF2-40B4-BE49-F238E27FC236}">
                  <a16:creationId xmlns:a16="http://schemas.microsoft.com/office/drawing/2014/main" id="{8CC6BB3D-3675-453B-8901-B68C6F31FDCA}"/>
                </a:ext>
              </a:extLst>
            </p:cNvPr>
            <p:cNvSpPr/>
            <p:nvPr/>
          </p:nvSpPr>
          <p:spPr>
            <a:xfrm>
              <a:off x="10289724"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61" name="Serbest Form: Şekil 160">
              <a:extLst>
                <a:ext uri="{FF2B5EF4-FFF2-40B4-BE49-F238E27FC236}">
                  <a16:creationId xmlns:a16="http://schemas.microsoft.com/office/drawing/2014/main" id="{95E27B8A-1CE4-43B5-9EEB-880F77386D0D}"/>
                </a:ext>
              </a:extLst>
            </p:cNvPr>
            <p:cNvSpPr/>
            <p:nvPr/>
          </p:nvSpPr>
          <p:spPr>
            <a:xfrm>
              <a:off x="10222569"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62" name="Serbest Form: Şekil 161">
              <a:extLst>
                <a:ext uri="{FF2B5EF4-FFF2-40B4-BE49-F238E27FC236}">
                  <a16:creationId xmlns:a16="http://schemas.microsoft.com/office/drawing/2014/main" id="{4E91390C-98A1-4EEF-87F2-798314C42179}"/>
                </a:ext>
              </a:extLst>
            </p:cNvPr>
            <p:cNvSpPr/>
            <p:nvPr/>
          </p:nvSpPr>
          <p:spPr>
            <a:xfrm>
              <a:off x="10356917"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63" name="Serbest Form: Şekil 162">
              <a:extLst>
                <a:ext uri="{FF2B5EF4-FFF2-40B4-BE49-F238E27FC236}">
                  <a16:creationId xmlns:a16="http://schemas.microsoft.com/office/drawing/2014/main" id="{10709004-8A8A-410D-B0E1-6CA7B922C442}"/>
                </a:ext>
              </a:extLst>
            </p:cNvPr>
            <p:cNvSpPr/>
            <p:nvPr/>
          </p:nvSpPr>
          <p:spPr>
            <a:xfrm>
              <a:off x="10155414"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64" name="Serbest Form: Şekil 163">
              <a:extLst>
                <a:ext uri="{FF2B5EF4-FFF2-40B4-BE49-F238E27FC236}">
                  <a16:creationId xmlns:a16="http://schemas.microsoft.com/office/drawing/2014/main" id="{614F104A-4B39-4127-A074-3BAAA9413089}"/>
                </a:ext>
              </a:extLst>
            </p:cNvPr>
            <p:cNvSpPr/>
            <p:nvPr/>
          </p:nvSpPr>
          <p:spPr>
            <a:xfrm>
              <a:off x="9949760" y="3367354"/>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5" name="Serbest Form: Şekil 164">
              <a:extLst>
                <a:ext uri="{FF2B5EF4-FFF2-40B4-BE49-F238E27FC236}">
                  <a16:creationId xmlns:a16="http://schemas.microsoft.com/office/drawing/2014/main" id="{C189AE93-8D86-4B85-8D72-75D73D5F888E}"/>
                </a:ext>
              </a:extLst>
            </p:cNvPr>
            <p:cNvSpPr/>
            <p:nvPr/>
          </p:nvSpPr>
          <p:spPr>
            <a:xfrm>
              <a:off x="1036012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6" name="Serbest Form: Şekil 165">
              <a:extLst>
                <a:ext uri="{FF2B5EF4-FFF2-40B4-BE49-F238E27FC236}">
                  <a16:creationId xmlns:a16="http://schemas.microsoft.com/office/drawing/2014/main" id="{930C466D-62EE-49DE-9ADB-C380A99AC0E7}"/>
                </a:ext>
              </a:extLst>
            </p:cNvPr>
            <p:cNvSpPr/>
            <p:nvPr/>
          </p:nvSpPr>
          <p:spPr>
            <a:xfrm>
              <a:off x="10628786"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7" name="Serbest Form: Şekil 166">
              <a:extLst>
                <a:ext uri="{FF2B5EF4-FFF2-40B4-BE49-F238E27FC236}">
                  <a16:creationId xmlns:a16="http://schemas.microsoft.com/office/drawing/2014/main" id="{03211936-08C6-46BF-9949-42447280CD7C}"/>
                </a:ext>
              </a:extLst>
            </p:cNvPr>
            <p:cNvSpPr/>
            <p:nvPr/>
          </p:nvSpPr>
          <p:spPr>
            <a:xfrm>
              <a:off x="10427283"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8" name="Serbest Form: Şekil 167">
              <a:extLst>
                <a:ext uri="{FF2B5EF4-FFF2-40B4-BE49-F238E27FC236}">
                  <a16:creationId xmlns:a16="http://schemas.microsoft.com/office/drawing/2014/main" id="{5BD5FDD7-6B6E-4B9F-B68C-876683CD8262}"/>
                </a:ext>
              </a:extLst>
            </p:cNvPr>
            <p:cNvSpPr/>
            <p:nvPr/>
          </p:nvSpPr>
          <p:spPr>
            <a:xfrm>
              <a:off x="10494437"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9" name="Serbest Form: Şekil 168">
              <a:extLst>
                <a:ext uri="{FF2B5EF4-FFF2-40B4-BE49-F238E27FC236}">
                  <a16:creationId xmlns:a16="http://schemas.microsoft.com/office/drawing/2014/main" id="{ACE8DE8F-D76B-4239-8C21-635246DBD3FF}"/>
                </a:ext>
              </a:extLst>
            </p:cNvPr>
            <p:cNvSpPr/>
            <p:nvPr/>
          </p:nvSpPr>
          <p:spPr>
            <a:xfrm>
              <a:off x="10561592"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0" name="Serbest Form: Şekil 169">
              <a:extLst>
                <a:ext uri="{FF2B5EF4-FFF2-40B4-BE49-F238E27FC236}">
                  <a16:creationId xmlns:a16="http://schemas.microsoft.com/office/drawing/2014/main" id="{9B29AA59-A50F-4313-B3AA-4598CE5A0581}"/>
                </a:ext>
              </a:extLst>
            </p:cNvPr>
            <p:cNvSpPr/>
            <p:nvPr/>
          </p:nvSpPr>
          <p:spPr>
            <a:xfrm>
              <a:off x="10292935"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1" name="Serbest Form: Şekil 170">
              <a:extLst>
                <a:ext uri="{FF2B5EF4-FFF2-40B4-BE49-F238E27FC236}">
                  <a16:creationId xmlns:a16="http://schemas.microsoft.com/office/drawing/2014/main" id="{5E6D85AD-446D-41E2-B220-E151B3800661}"/>
                </a:ext>
              </a:extLst>
            </p:cNvPr>
            <p:cNvSpPr/>
            <p:nvPr/>
          </p:nvSpPr>
          <p:spPr>
            <a:xfrm>
              <a:off x="10024276"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2" name="Serbest Form: Şekil 171">
              <a:extLst>
                <a:ext uri="{FF2B5EF4-FFF2-40B4-BE49-F238E27FC236}">
                  <a16:creationId xmlns:a16="http://schemas.microsoft.com/office/drawing/2014/main" id="{46399774-614D-4AAF-AD71-1E00111138FA}"/>
                </a:ext>
              </a:extLst>
            </p:cNvPr>
            <p:cNvSpPr/>
            <p:nvPr/>
          </p:nvSpPr>
          <p:spPr>
            <a:xfrm>
              <a:off x="10225780"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3" name="Serbest Form: Şekil 172">
              <a:extLst>
                <a:ext uri="{FF2B5EF4-FFF2-40B4-BE49-F238E27FC236}">
                  <a16:creationId xmlns:a16="http://schemas.microsoft.com/office/drawing/2014/main" id="{6A0A0D95-86CA-4715-AA32-C5DAA03DA805}"/>
                </a:ext>
              </a:extLst>
            </p:cNvPr>
            <p:cNvSpPr/>
            <p:nvPr/>
          </p:nvSpPr>
          <p:spPr>
            <a:xfrm>
              <a:off x="9949760" y="3292759"/>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74" name="Serbest Form: Şekil 173">
              <a:extLst>
                <a:ext uri="{FF2B5EF4-FFF2-40B4-BE49-F238E27FC236}">
                  <a16:creationId xmlns:a16="http://schemas.microsoft.com/office/drawing/2014/main" id="{0CE77F69-EAAF-42CD-81E3-70BC32DA8AB8}"/>
                </a:ext>
              </a:extLst>
            </p:cNvPr>
            <p:cNvSpPr/>
            <p:nvPr/>
          </p:nvSpPr>
          <p:spPr>
            <a:xfrm>
              <a:off x="10091431"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5" name="Serbest Form: Şekil 174">
              <a:extLst>
                <a:ext uri="{FF2B5EF4-FFF2-40B4-BE49-F238E27FC236}">
                  <a16:creationId xmlns:a16="http://schemas.microsoft.com/office/drawing/2014/main" id="{428100CD-7EAF-4D2F-9383-91F9F9830ED1}"/>
                </a:ext>
              </a:extLst>
            </p:cNvPr>
            <p:cNvSpPr/>
            <p:nvPr/>
          </p:nvSpPr>
          <p:spPr>
            <a:xfrm>
              <a:off x="11230046" y="354414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76" name="Serbest Form: Şekil 175">
              <a:extLst>
                <a:ext uri="{FF2B5EF4-FFF2-40B4-BE49-F238E27FC236}">
                  <a16:creationId xmlns:a16="http://schemas.microsoft.com/office/drawing/2014/main" id="{9BD1D895-71F6-4AEB-9E5F-7975596F2AAA}"/>
                </a:ext>
              </a:extLst>
            </p:cNvPr>
            <p:cNvSpPr/>
            <p:nvPr/>
          </p:nvSpPr>
          <p:spPr>
            <a:xfrm>
              <a:off x="10158625"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7" name="Serbest Form: Şekil 176">
              <a:extLst>
                <a:ext uri="{FF2B5EF4-FFF2-40B4-BE49-F238E27FC236}">
                  <a16:creationId xmlns:a16="http://schemas.microsoft.com/office/drawing/2014/main" id="{CC2C2E9B-8CA9-4F08-8B66-7481B6796F2A}"/>
                </a:ext>
              </a:extLst>
            </p:cNvPr>
            <p:cNvSpPr/>
            <p:nvPr/>
          </p:nvSpPr>
          <p:spPr>
            <a:xfrm>
              <a:off x="1109894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8" name="Serbest Form: Şekil 177">
              <a:extLst>
                <a:ext uri="{FF2B5EF4-FFF2-40B4-BE49-F238E27FC236}">
                  <a16:creationId xmlns:a16="http://schemas.microsoft.com/office/drawing/2014/main" id="{3EE65B1F-ADE8-47AE-9676-8C1FE8721FD0}"/>
                </a:ext>
              </a:extLst>
            </p:cNvPr>
            <p:cNvSpPr/>
            <p:nvPr/>
          </p:nvSpPr>
          <p:spPr>
            <a:xfrm>
              <a:off x="11166103"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9" name="Serbest Form: Şekil 178">
              <a:extLst>
                <a:ext uri="{FF2B5EF4-FFF2-40B4-BE49-F238E27FC236}">
                  <a16:creationId xmlns:a16="http://schemas.microsoft.com/office/drawing/2014/main" id="{12498548-0893-43B8-833A-D485989B02A6}"/>
                </a:ext>
              </a:extLst>
            </p:cNvPr>
            <p:cNvSpPr/>
            <p:nvPr/>
          </p:nvSpPr>
          <p:spPr>
            <a:xfrm>
              <a:off x="11250565" y="3342645"/>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80" name="Serbest Form: Şekil 179">
              <a:extLst>
                <a:ext uri="{FF2B5EF4-FFF2-40B4-BE49-F238E27FC236}">
                  <a16:creationId xmlns:a16="http://schemas.microsoft.com/office/drawing/2014/main" id="{17728569-8F0C-4B13-84A9-7D4B8ACB79E4}"/>
                </a:ext>
              </a:extLst>
            </p:cNvPr>
            <p:cNvSpPr/>
            <p:nvPr/>
          </p:nvSpPr>
          <p:spPr>
            <a:xfrm>
              <a:off x="10695941"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81" name="Serbest Form: Şekil 180">
              <a:extLst>
                <a:ext uri="{FF2B5EF4-FFF2-40B4-BE49-F238E27FC236}">
                  <a16:creationId xmlns:a16="http://schemas.microsoft.com/office/drawing/2014/main" id="{AD275947-6254-43FC-991D-FFC418B25305}"/>
                </a:ext>
              </a:extLst>
            </p:cNvPr>
            <p:cNvSpPr/>
            <p:nvPr/>
          </p:nvSpPr>
          <p:spPr>
            <a:xfrm>
              <a:off x="11250565" y="340984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2" name="Serbest Form: Şekil 181">
              <a:extLst>
                <a:ext uri="{FF2B5EF4-FFF2-40B4-BE49-F238E27FC236}">
                  <a16:creationId xmlns:a16="http://schemas.microsoft.com/office/drawing/2014/main" id="{CEB65D23-581E-497A-9762-1D2B58C1F081}"/>
                </a:ext>
              </a:extLst>
            </p:cNvPr>
            <p:cNvSpPr/>
            <p:nvPr/>
          </p:nvSpPr>
          <p:spPr>
            <a:xfrm>
              <a:off x="11250565" y="3476994"/>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83" name="Serbest Form: Şekil 182">
              <a:extLst>
                <a:ext uri="{FF2B5EF4-FFF2-40B4-BE49-F238E27FC236}">
                  <a16:creationId xmlns:a16="http://schemas.microsoft.com/office/drawing/2014/main" id="{85AE7E00-4901-4CD1-B695-D83CF758746E}"/>
                </a:ext>
              </a:extLst>
            </p:cNvPr>
            <p:cNvSpPr/>
            <p:nvPr/>
          </p:nvSpPr>
          <p:spPr>
            <a:xfrm>
              <a:off x="10830290" y="329283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84" name="Serbest Form: Şekil 183">
              <a:extLst>
                <a:ext uri="{FF2B5EF4-FFF2-40B4-BE49-F238E27FC236}">
                  <a16:creationId xmlns:a16="http://schemas.microsoft.com/office/drawing/2014/main" id="{BBF4AF42-3DE8-4A24-BE83-987FAA3DC91D}"/>
                </a:ext>
              </a:extLst>
            </p:cNvPr>
            <p:cNvSpPr/>
            <p:nvPr/>
          </p:nvSpPr>
          <p:spPr>
            <a:xfrm>
              <a:off x="10763096"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5" name="Serbest Form: Şekil 184">
              <a:extLst>
                <a:ext uri="{FF2B5EF4-FFF2-40B4-BE49-F238E27FC236}">
                  <a16:creationId xmlns:a16="http://schemas.microsoft.com/office/drawing/2014/main" id="{D2B1E309-690A-4E28-A1F5-87C5AEB13B95}"/>
                </a:ext>
              </a:extLst>
            </p:cNvPr>
            <p:cNvSpPr/>
            <p:nvPr/>
          </p:nvSpPr>
          <p:spPr>
            <a:xfrm>
              <a:off x="11031754" y="329283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6" name="Serbest Form: Şekil 185">
              <a:extLst>
                <a:ext uri="{FF2B5EF4-FFF2-40B4-BE49-F238E27FC236}">
                  <a16:creationId xmlns:a16="http://schemas.microsoft.com/office/drawing/2014/main" id="{044E4F30-0DDC-4297-BEF4-54AA447FA18F}"/>
                </a:ext>
              </a:extLst>
            </p:cNvPr>
            <p:cNvSpPr/>
            <p:nvPr/>
          </p:nvSpPr>
          <p:spPr>
            <a:xfrm>
              <a:off x="10964599"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7" name="Serbest Form: Şekil 186">
              <a:extLst>
                <a:ext uri="{FF2B5EF4-FFF2-40B4-BE49-F238E27FC236}">
                  <a16:creationId xmlns:a16="http://schemas.microsoft.com/office/drawing/2014/main" id="{5FFA9037-2BC5-4ABE-8B92-B82DA18F343F}"/>
                </a:ext>
              </a:extLst>
            </p:cNvPr>
            <p:cNvSpPr/>
            <p:nvPr/>
          </p:nvSpPr>
          <p:spPr>
            <a:xfrm>
              <a:off x="10897444"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88" name="Serbest Form: Şekil 187">
              <a:extLst>
                <a:ext uri="{FF2B5EF4-FFF2-40B4-BE49-F238E27FC236}">
                  <a16:creationId xmlns:a16="http://schemas.microsoft.com/office/drawing/2014/main" id="{369A35DF-8B4A-4476-BA22-B8C8BD7606F1}"/>
                </a:ext>
              </a:extLst>
            </p:cNvPr>
            <p:cNvSpPr/>
            <p:nvPr/>
          </p:nvSpPr>
          <p:spPr>
            <a:xfrm>
              <a:off x="11301547" y="3937327"/>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9" name="Serbest Form: Şekil 188">
              <a:extLst>
                <a:ext uri="{FF2B5EF4-FFF2-40B4-BE49-F238E27FC236}">
                  <a16:creationId xmlns:a16="http://schemas.microsoft.com/office/drawing/2014/main" id="{AC357C25-69C5-4426-A968-09FC574D77CE}"/>
                </a:ext>
              </a:extLst>
            </p:cNvPr>
            <p:cNvSpPr/>
            <p:nvPr/>
          </p:nvSpPr>
          <p:spPr>
            <a:xfrm>
              <a:off x="11301547" y="3622973"/>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0" name="Serbest Form: Şekil 189">
              <a:extLst>
                <a:ext uri="{FF2B5EF4-FFF2-40B4-BE49-F238E27FC236}">
                  <a16:creationId xmlns:a16="http://schemas.microsoft.com/office/drawing/2014/main" id="{DDE65D81-5991-445A-B9A0-3C9ECB98E440}"/>
                </a:ext>
              </a:extLst>
            </p:cNvPr>
            <p:cNvSpPr/>
            <p:nvPr/>
          </p:nvSpPr>
          <p:spPr>
            <a:xfrm>
              <a:off x="11301547"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1" name="Serbest Form: Şekil 190">
              <a:extLst>
                <a:ext uri="{FF2B5EF4-FFF2-40B4-BE49-F238E27FC236}">
                  <a16:creationId xmlns:a16="http://schemas.microsoft.com/office/drawing/2014/main" id="{100F965F-0118-4B0B-B3BD-E6A26A817603}"/>
                </a:ext>
              </a:extLst>
            </p:cNvPr>
            <p:cNvSpPr/>
            <p:nvPr/>
          </p:nvSpPr>
          <p:spPr>
            <a:xfrm>
              <a:off x="10909270"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2" name="Serbest Form: Şekil 191">
              <a:extLst>
                <a:ext uri="{FF2B5EF4-FFF2-40B4-BE49-F238E27FC236}">
                  <a16:creationId xmlns:a16="http://schemas.microsoft.com/office/drawing/2014/main" id="{69372F22-BB70-493B-8C2D-BE633F76A243}"/>
                </a:ext>
              </a:extLst>
            </p:cNvPr>
            <p:cNvSpPr/>
            <p:nvPr/>
          </p:nvSpPr>
          <p:spPr>
            <a:xfrm>
              <a:off x="10904963" y="36161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3" name="Serbest Form: Şekil 192">
              <a:extLst>
                <a:ext uri="{FF2B5EF4-FFF2-40B4-BE49-F238E27FC236}">
                  <a16:creationId xmlns:a16="http://schemas.microsoft.com/office/drawing/2014/main" id="{45441E31-ACD6-4FF7-8492-D046A2F9476D}"/>
                </a:ext>
              </a:extLst>
            </p:cNvPr>
            <p:cNvSpPr/>
            <p:nvPr/>
          </p:nvSpPr>
          <p:spPr>
            <a:xfrm>
              <a:off x="10909270" y="3938932"/>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4" name="Metin kutusu 193">
              <a:extLst>
                <a:ext uri="{FF2B5EF4-FFF2-40B4-BE49-F238E27FC236}">
                  <a16:creationId xmlns:a16="http://schemas.microsoft.com/office/drawing/2014/main" id="{24D8833A-C6E1-44A8-BC2F-CA3416778BCB}"/>
                </a:ext>
              </a:extLst>
            </p:cNvPr>
            <p:cNvSpPr txBox="1"/>
            <p:nvPr/>
          </p:nvSpPr>
          <p:spPr>
            <a:xfrm>
              <a:off x="9372867" y="3271734"/>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5" name="Metin kutusu 194">
              <a:extLst>
                <a:ext uri="{FF2B5EF4-FFF2-40B4-BE49-F238E27FC236}">
                  <a16:creationId xmlns:a16="http://schemas.microsoft.com/office/drawing/2014/main" id="{EA567856-75C0-47C4-923E-E2907AADC320}"/>
                </a:ext>
              </a:extLst>
            </p:cNvPr>
            <p:cNvSpPr txBox="1"/>
            <p:nvPr/>
          </p:nvSpPr>
          <p:spPr>
            <a:xfrm>
              <a:off x="9518035" y="359414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6" name="Metin kutusu 195">
              <a:extLst>
                <a:ext uri="{FF2B5EF4-FFF2-40B4-BE49-F238E27FC236}">
                  <a16:creationId xmlns:a16="http://schemas.microsoft.com/office/drawing/2014/main" id="{AFC95910-C282-4773-A17E-834AB4625E50}"/>
                </a:ext>
              </a:extLst>
            </p:cNvPr>
            <p:cNvSpPr txBox="1"/>
            <p:nvPr/>
          </p:nvSpPr>
          <p:spPr>
            <a:xfrm>
              <a:off x="9654173" y="3908391"/>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7" name="Metin kutusu 196">
              <a:extLst>
                <a:ext uri="{FF2B5EF4-FFF2-40B4-BE49-F238E27FC236}">
                  <a16:creationId xmlns:a16="http://schemas.microsoft.com/office/drawing/2014/main" id="{345AFC40-533A-4580-9B4D-6389EB2E22B8}"/>
                </a:ext>
              </a:extLst>
            </p:cNvPr>
            <p:cNvSpPr txBox="1"/>
            <p:nvPr/>
          </p:nvSpPr>
          <p:spPr>
            <a:xfrm>
              <a:off x="10894861" y="323521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1.0</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8" name="Metin kutusu 197">
              <a:extLst>
                <a:ext uri="{FF2B5EF4-FFF2-40B4-BE49-F238E27FC236}">
                  <a16:creationId xmlns:a16="http://schemas.microsoft.com/office/drawing/2014/main" id="{C7762141-2260-42BC-9928-3AE5ECACFC57}"/>
                </a:ext>
              </a:extLst>
            </p:cNvPr>
            <p:cNvSpPr txBox="1"/>
            <p:nvPr/>
          </p:nvSpPr>
          <p:spPr>
            <a:xfrm>
              <a:off x="10839732" y="3555158"/>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0.85</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9" name="Metin kutusu 198">
              <a:extLst>
                <a:ext uri="{FF2B5EF4-FFF2-40B4-BE49-F238E27FC236}">
                  <a16:creationId xmlns:a16="http://schemas.microsoft.com/office/drawing/2014/main" id="{78151F5B-92C5-4406-B017-4F93DAFEC000}"/>
                </a:ext>
              </a:extLst>
            </p:cNvPr>
            <p:cNvSpPr txBox="1"/>
            <p:nvPr/>
          </p:nvSpPr>
          <p:spPr>
            <a:xfrm>
              <a:off x="10840337" y="3876299"/>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00" name="Serbest Form: Şekil 199">
              <a:extLst>
                <a:ext uri="{FF2B5EF4-FFF2-40B4-BE49-F238E27FC236}">
                  <a16:creationId xmlns:a16="http://schemas.microsoft.com/office/drawing/2014/main" id="{A88CC18C-090E-46C2-A48C-C363A0E2A143}"/>
                </a:ext>
              </a:extLst>
            </p:cNvPr>
            <p:cNvSpPr/>
            <p:nvPr/>
          </p:nvSpPr>
          <p:spPr>
            <a:xfrm>
              <a:off x="10165254" y="3942986"/>
              <a:ext cx="730750"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201" name="Serbest Form: Şekil 200">
              <a:extLst>
                <a:ext uri="{FF2B5EF4-FFF2-40B4-BE49-F238E27FC236}">
                  <a16:creationId xmlns:a16="http://schemas.microsoft.com/office/drawing/2014/main" id="{9584B161-E560-4912-8430-2324A266B221}"/>
                </a:ext>
              </a:extLst>
            </p:cNvPr>
            <p:cNvSpPr/>
            <p:nvPr/>
          </p:nvSpPr>
          <p:spPr>
            <a:xfrm>
              <a:off x="10126980" y="3631089"/>
              <a:ext cx="767925"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202" name="Metin kutusu 201">
              <a:extLst>
                <a:ext uri="{FF2B5EF4-FFF2-40B4-BE49-F238E27FC236}">
                  <a16:creationId xmlns:a16="http://schemas.microsoft.com/office/drawing/2014/main" id="{CD006464-7E61-4328-8844-9A61D27FC34A}"/>
                </a:ext>
              </a:extLst>
            </p:cNvPr>
            <p:cNvSpPr txBox="1"/>
            <p:nvPr/>
          </p:nvSpPr>
          <p:spPr>
            <a:xfrm>
              <a:off x="9867016" y="2957144"/>
              <a:ext cx="1469918"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sp>
        <p:nvSpPr>
          <p:cNvPr id="35" name="Serbest Form: Şekil 34">
            <a:extLst>
              <a:ext uri="{FF2B5EF4-FFF2-40B4-BE49-F238E27FC236}">
                <a16:creationId xmlns:a16="http://schemas.microsoft.com/office/drawing/2014/main" id="{2FE56F25-B46A-462C-BC66-90270137BDC1}"/>
              </a:ext>
            </a:extLst>
          </p:cNvPr>
          <p:cNvSpPr/>
          <p:nvPr/>
        </p:nvSpPr>
        <p:spPr>
          <a:xfrm>
            <a:off x="1345632" y="2762586"/>
            <a:ext cx="71214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8" name="Serbest Form: Şekil 37">
            <a:extLst>
              <a:ext uri="{FF2B5EF4-FFF2-40B4-BE49-F238E27FC236}">
                <a16:creationId xmlns:a16="http://schemas.microsoft.com/office/drawing/2014/main" id="{3C0EC6B1-ACCA-44AB-9407-B37919B02BAB}"/>
              </a:ext>
            </a:extLst>
          </p:cNvPr>
          <p:cNvSpPr/>
          <p:nvPr/>
        </p:nvSpPr>
        <p:spPr>
          <a:xfrm>
            <a:off x="1343664" y="3092867"/>
            <a:ext cx="489364"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9" name="Serbest Form: Şekil 38">
            <a:extLst>
              <a:ext uri="{FF2B5EF4-FFF2-40B4-BE49-F238E27FC236}">
                <a16:creationId xmlns:a16="http://schemas.microsoft.com/office/drawing/2014/main" id="{E803EEC4-FAD7-473A-9A5F-894F977AA69C}"/>
              </a:ext>
            </a:extLst>
          </p:cNvPr>
          <p:cNvSpPr/>
          <p:nvPr/>
        </p:nvSpPr>
        <p:spPr>
          <a:xfrm>
            <a:off x="1351046" y="3420867"/>
            <a:ext cx="58392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40" name="Serbest Form: Şekil 39">
            <a:extLst>
              <a:ext uri="{FF2B5EF4-FFF2-40B4-BE49-F238E27FC236}">
                <a16:creationId xmlns:a16="http://schemas.microsoft.com/office/drawing/2014/main" id="{4817397B-1264-41E9-9F09-5A418AE885CB}"/>
              </a:ext>
            </a:extLst>
          </p:cNvPr>
          <p:cNvSpPr/>
          <p:nvPr/>
        </p:nvSpPr>
        <p:spPr>
          <a:xfrm>
            <a:off x="9956734" y="3766534"/>
            <a:ext cx="917025"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grpSp>
        <p:nvGrpSpPr>
          <p:cNvPr id="2" name="Grup 1">
            <a:extLst>
              <a:ext uri="{FF2B5EF4-FFF2-40B4-BE49-F238E27FC236}">
                <a16:creationId xmlns:a16="http://schemas.microsoft.com/office/drawing/2014/main" id="{633EF9FD-A94D-BA86-1596-CD7EB0AC3C92}"/>
              </a:ext>
            </a:extLst>
          </p:cNvPr>
          <p:cNvGrpSpPr/>
          <p:nvPr/>
        </p:nvGrpSpPr>
        <p:grpSpPr>
          <a:xfrm>
            <a:off x="8460473" y="485101"/>
            <a:ext cx="3262909" cy="486678"/>
            <a:chOff x="8550051" y="485101"/>
            <a:chExt cx="3218591" cy="486678"/>
          </a:xfrm>
        </p:grpSpPr>
        <p:sp>
          <p:nvSpPr>
            <p:cNvPr id="3" name="Metin kutusu 2">
              <a:extLst>
                <a:ext uri="{FF2B5EF4-FFF2-40B4-BE49-F238E27FC236}">
                  <a16:creationId xmlns:a16="http://schemas.microsoft.com/office/drawing/2014/main" id="{5A063FD8-233A-52E7-3C87-3E959701A2BB}"/>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4" name="Metin kutusu 3">
              <a:extLst>
                <a:ext uri="{FF2B5EF4-FFF2-40B4-BE49-F238E27FC236}">
                  <a16:creationId xmlns:a16="http://schemas.microsoft.com/office/drawing/2014/main" id="{1A519504-7B92-25D5-A225-8CE7D8FDF9D9}"/>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5" name="Metin kutusu 4">
              <a:extLst>
                <a:ext uri="{FF2B5EF4-FFF2-40B4-BE49-F238E27FC236}">
                  <a16:creationId xmlns:a16="http://schemas.microsoft.com/office/drawing/2014/main" id="{BAF669F7-12BB-3AF7-9622-8ADBBD88720A}"/>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6" name="Grup 5">
              <a:extLst>
                <a:ext uri="{FF2B5EF4-FFF2-40B4-BE49-F238E27FC236}">
                  <a16:creationId xmlns:a16="http://schemas.microsoft.com/office/drawing/2014/main" id="{B1EC6E91-95BC-0924-B080-9FD00EA64224}"/>
                </a:ext>
              </a:extLst>
            </p:cNvPr>
            <p:cNvGrpSpPr/>
            <p:nvPr/>
          </p:nvGrpSpPr>
          <p:grpSpPr>
            <a:xfrm>
              <a:off x="8550051" y="485101"/>
              <a:ext cx="990472" cy="486678"/>
              <a:chOff x="10740801" y="485101"/>
              <a:chExt cx="990472" cy="486678"/>
            </a:xfrm>
          </p:grpSpPr>
          <p:sp>
            <p:nvSpPr>
              <p:cNvPr id="7" name="Dikdörtgen: Köşeleri Yuvarlatılmış 6">
                <a:extLst>
                  <a:ext uri="{FF2B5EF4-FFF2-40B4-BE49-F238E27FC236}">
                    <a16:creationId xmlns:a16="http://schemas.microsoft.com/office/drawing/2014/main" id="{89A1E30D-B03E-8890-BB9C-A0E1D390E0C2}"/>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AE2DDA1A-7752-B4B9-4155-165BA2E6C37F}"/>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grpSp>
        <p:nvGrpSpPr>
          <p:cNvPr id="20" name="Grup 19">
            <a:extLst>
              <a:ext uri="{FF2B5EF4-FFF2-40B4-BE49-F238E27FC236}">
                <a16:creationId xmlns:a16="http://schemas.microsoft.com/office/drawing/2014/main" id="{14FA7E46-3A2A-B24C-0F74-C5DAEF1D8967}"/>
              </a:ext>
            </a:extLst>
          </p:cNvPr>
          <p:cNvGrpSpPr/>
          <p:nvPr/>
        </p:nvGrpSpPr>
        <p:grpSpPr>
          <a:xfrm>
            <a:off x="501804" y="145757"/>
            <a:ext cx="2688935" cy="1446550"/>
            <a:chOff x="494752" y="153910"/>
            <a:chExt cx="4246831" cy="1446550"/>
          </a:xfrm>
        </p:grpSpPr>
        <p:sp>
          <p:nvSpPr>
            <p:cNvPr id="22" name="Metin kutusu 21">
              <a:extLst>
                <a:ext uri="{FF2B5EF4-FFF2-40B4-BE49-F238E27FC236}">
                  <a16:creationId xmlns:a16="http://schemas.microsoft.com/office/drawing/2014/main" id="{2E2BD1D7-4DEC-20F7-BD5D-355D6858A494}"/>
                </a:ext>
              </a:extLst>
            </p:cNvPr>
            <p:cNvSpPr txBox="1"/>
            <p:nvPr/>
          </p:nvSpPr>
          <p:spPr>
            <a:xfrm>
              <a:off x="494752" y="233962"/>
              <a:ext cx="4246831" cy="1261884"/>
            </a:xfrm>
            <a:prstGeom prst="rect">
              <a:avLst/>
            </a:prstGeom>
            <a:noFill/>
          </p:spPr>
          <p:txBody>
            <a:bodyPr wrap="square">
              <a:spAutoFit/>
            </a:bodyPr>
            <a:lstStyle/>
            <a:p>
              <a:r>
                <a:rPr lang="tr-TR" sz="6000" dirty="0">
                  <a:solidFill>
                    <a:srgbClr val="26C6DA"/>
                  </a:solidFill>
                  <a:latin typeface="Bahnschrift SemiLight Condensed" panose="020B0502040204020203" pitchFamily="34" charset="0"/>
                </a:rPr>
                <a:t>UPDATED</a:t>
              </a:r>
            </a:p>
            <a:p>
              <a:r>
                <a:rPr lang="tr-TR" sz="1600" dirty="0">
                  <a:solidFill>
                    <a:srgbClr val="26C6DA"/>
                  </a:solidFill>
                  <a:latin typeface="Bahnschrift SemiLight Condensed" panose="020B0502040204020203" pitchFamily="34" charset="0"/>
                </a:rPr>
                <a:t>in </a:t>
              </a:r>
              <a:r>
                <a:rPr lang="tr-TR" sz="1600" dirty="0" err="1">
                  <a:solidFill>
                    <a:srgbClr val="26C6DA"/>
                  </a:solidFill>
                  <a:latin typeface="Bahnschrift SemiLight Condensed" panose="020B0502040204020203" pitchFamily="34" charset="0"/>
                </a:rPr>
                <a:t>code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due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to</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some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revisions</a:t>
              </a:r>
              <a:endParaRPr lang="tr-TR" sz="1600" dirty="0">
                <a:solidFill>
                  <a:srgbClr val="26C6DA"/>
                </a:solidFill>
                <a:latin typeface="Bahnschrift SemiLight Condensed" panose="020B0502040204020203" pitchFamily="34" charset="0"/>
              </a:endParaRPr>
            </a:p>
          </p:txBody>
        </p:sp>
        <p:sp>
          <p:nvSpPr>
            <p:cNvPr id="23" name="Metin kutusu 22">
              <a:extLst>
                <a:ext uri="{FF2B5EF4-FFF2-40B4-BE49-F238E27FC236}">
                  <a16:creationId xmlns:a16="http://schemas.microsoft.com/office/drawing/2014/main" id="{18389321-1DD1-19B2-551E-99B6EB08CB91}"/>
                </a:ext>
              </a:extLst>
            </p:cNvPr>
            <p:cNvSpPr txBox="1"/>
            <p:nvPr/>
          </p:nvSpPr>
          <p:spPr>
            <a:xfrm>
              <a:off x="4007282" y="153910"/>
              <a:ext cx="703457" cy="1446550"/>
            </a:xfrm>
            <a:prstGeom prst="rect">
              <a:avLst/>
            </a:prstGeom>
            <a:noFill/>
          </p:spPr>
          <p:txBody>
            <a:bodyPr wrap="square">
              <a:spAutoFit/>
            </a:bodyPr>
            <a:lstStyle/>
            <a:p>
              <a:r>
                <a:rPr lang="tr-TR" sz="8800" dirty="0">
                  <a:solidFill>
                    <a:srgbClr val="26C6DA"/>
                  </a:solidFill>
                  <a:latin typeface="Bahnschrift SemiLight Condensed" panose="020B0502040204020203" pitchFamily="34" charset="0"/>
                </a:rPr>
                <a:t>!</a:t>
              </a:r>
              <a:endParaRPr lang="tr-TR" sz="3200" dirty="0">
                <a:solidFill>
                  <a:srgbClr val="26C6DA"/>
                </a:solidFill>
                <a:latin typeface="Bahnschrift SemiLight Condensed" panose="020B0502040204020203" pitchFamily="34" charset="0"/>
              </a:endParaRPr>
            </a:p>
          </p:txBody>
        </p:sp>
      </p:grpSp>
    </p:spTree>
    <p:extLst>
      <p:ext uri="{BB962C8B-B14F-4D97-AF65-F5344CB8AC3E}">
        <p14:creationId xmlns:p14="http://schemas.microsoft.com/office/powerpoint/2010/main" val="1902055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530539"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nvGrpSpPr>
          <p:cNvPr id="30" name="Grup 29">
            <a:extLst>
              <a:ext uri="{FF2B5EF4-FFF2-40B4-BE49-F238E27FC236}">
                <a16:creationId xmlns:a16="http://schemas.microsoft.com/office/drawing/2014/main" id="{81CDE4F1-60D9-491C-BBF2-FC3E7B4901DE}"/>
              </a:ext>
            </a:extLst>
          </p:cNvPr>
          <p:cNvGrpSpPr/>
          <p:nvPr/>
        </p:nvGrpSpPr>
        <p:grpSpPr>
          <a:xfrm>
            <a:off x="1364965" y="1483919"/>
            <a:ext cx="8708402" cy="4455924"/>
            <a:chOff x="566492" y="1007616"/>
            <a:chExt cx="8708402" cy="4455924"/>
          </a:xfrm>
        </p:grpSpPr>
        <p:grpSp>
          <p:nvGrpSpPr>
            <p:cNvPr id="359" name="Grup 358">
              <a:extLst>
                <a:ext uri="{FF2B5EF4-FFF2-40B4-BE49-F238E27FC236}">
                  <a16:creationId xmlns:a16="http://schemas.microsoft.com/office/drawing/2014/main" id="{06843FF4-C462-4A70-BB46-81B1A24CABBC}"/>
                </a:ext>
              </a:extLst>
            </p:cNvPr>
            <p:cNvGrpSpPr/>
            <p:nvPr/>
          </p:nvGrpSpPr>
          <p:grpSpPr>
            <a:xfrm>
              <a:off x="2288805" y="1007616"/>
              <a:ext cx="5984323" cy="4455924"/>
              <a:chOff x="2613480" y="1653882"/>
              <a:chExt cx="5546201" cy="4129700"/>
            </a:xfrm>
          </p:grpSpPr>
          <p:grpSp>
            <p:nvGrpSpPr>
              <p:cNvPr id="376" name="Grup 375">
                <a:extLst>
                  <a:ext uri="{FF2B5EF4-FFF2-40B4-BE49-F238E27FC236}">
                    <a16:creationId xmlns:a16="http://schemas.microsoft.com/office/drawing/2014/main" id="{30D275C7-827A-4B07-BB2E-DA101F9F7911}"/>
                  </a:ext>
                </a:extLst>
              </p:cNvPr>
              <p:cNvGrpSpPr/>
              <p:nvPr/>
            </p:nvGrpSpPr>
            <p:grpSpPr>
              <a:xfrm>
                <a:off x="2629233" y="1653882"/>
                <a:ext cx="5530447" cy="4129699"/>
                <a:chOff x="3373938" y="2047944"/>
                <a:chExt cx="5269952" cy="3472503"/>
              </a:xfrm>
            </p:grpSpPr>
            <p:sp>
              <p:nvSpPr>
                <p:cNvPr id="378" name="Yamuk 377">
                  <a:extLst>
                    <a:ext uri="{FF2B5EF4-FFF2-40B4-BE49-F238E27FC236}">
                      <a16:creationId xmlns:a16="http://schemas.microsoft.com/office/drawing/2014/main" id="{CF9CEADE-2677-4AA4-AB70-9BD99B013EB1}"/>
                    </a:ext>
                  </a:extLst>
                </p:cNvPr>
                <p:cNvSpPr/>
                <p:nvPr/>
              </p:nvSpPr>
              <p:spPr>
                <a:xfrm>
                  <a:off x="3373938" y="2047944"/>
                  <a:ext cx="5269952" cy="1736109"/>
                </a:xfrm>
                <a:prstGeom prst="trapezoid">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9" name="Yamuk 378">
                  <a:extLst>
                    <a:ext uri="{FF2B5EF4-FFF2-40B4-BE49-F238E27FC236}">
                      <a16:creationId xmlns:a16="http://schemas.microsoft.com/office/drawing/2014/main" id="{4908BCD6-0781-4E4E-8D5E-F3D2DE49AFFC}"/>
                    </a:ext>
                  </a:extLst>
                </p:cNvPr>
                <p:cNvSpPr/>
                <p:nvPr/>
              </p:nvSpPr>
              <p:spPr>
                <a:xfrm rot="10800000">
                  <a:off x="3373938" y="3784340"/>
                  <a:ext cx="5269951" cy="1736107"/>
                </a:xfrm>
                <a:prstGeom prst="trapezoid">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377" name="Altıgen 376">
                <a:extLst>
                  <a:ext uri="{FF2B5EF4-FFF2-40B4-BE49-F238E27FC236}">
                    <a16:creationId xmlns:a16="http://schemas.microsoft.com/office/drawing/2014/main" id="{0D63EABD-8CA1-49BF-A291-35CB347032B9}"/>
                  </a:ext>
                </a:extLst>
              </p:cNvPr>
              <p:cNvSpPr/>
              <p:nvPr/>
            </p:nvSpPr>
            <p:spPr>
              <a:xfrm>
                <a:off x="2613480" y="1655579"/>
                <a:ext cx="5546201" cy="4128003"/>
              </a:xfrm>
              <a:prstGeom prst="hexagon">
                <a:avLst>
                  <a:gd name="adj" fmla="val 12939"/>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0" name="Grup 359">
              <a:extLst>
                <a:ext uri="{FF2B5EF4-FFF2-40B4-BE49-F238E27FC236}">
                  <a16:creationId xmlns:a16="http://schemas.microsoft.com/office/drawing/2014/main" id="{58222B03-09F6-4929-9630-69A2E5CA8FF1}"/>
                </a:ext>
              </a:extLst>
            </p:cNvPr>
            <p:cNvGrpSpPr/>
            <p:nvPr/>
          </p:nvGrpSpPr>
          <p:grpSpPr>
            <a:xfrm>
              <a:off x="2288805" y="1086136"/>
              <a:ext cx="5912549" cy="658935"/>
              <a:chOff x="612633" y="3781083"/>
              <a:chExt cx="5151371" cy="658935"/>
            </a:xfrm>
          </p:grpSpPr>
          <p:sp>
            <p:nvSpPr>
              <p:cNvPr id="374" name="Paralelkenar 373">
                <a:extLst>
                  <a:ext uri="{FF2B5EF4-FFF2-40B4-BE49-F238E27FC236}">
                    <a16:creationId xmlns:a16="http://schemas.microsoft.com/office/drawing/2014/main" id="{B54EE884-23CE-425D-8CEC-3E04AD6F61AB}"/>
                  </a:ext>
                </a:extLst>
              </p:cNvPr>
              <p:cNvSpPr/>
              <p:nvPr/>
            </p:nvSpPr>
            <p:spPr>
              <a:xfrm>
                <a:off x="668222" y="3781083"/>
                <a:ext cx="5095782" cy="417250"/>
              </a:xfrm>
              <a:prstGeom prst="parallelogram">
                <a:avLst/>
              </a:prstGeom>
              <a:solidFill>
                <a:srgbClr val="35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5" name="Paralelkenar 374">
                <a:extLst>
                  <a:ext uri="{FF2B5EF4-FFF2-40B4-BE49-F238E27FC236}">
                    <a16:creationId xmlns:a16="http://schemas.microsoft.com/office/drawing/2014/main" id="{1F29C294-C15F-4157-8ED6-C63E21FEAF20}"/>
                  </a:ext>
                </a:extLst>
              </p:cNvPr>
              <p:cNvSpPr/>
              <p:nvPr/>
            </p:nvSpPr>
            <p:spPr>
              <a:xfrm>
                <a:off x="612633" y="4193801"/>
                <a:ext cx="3541152" cy="246217"/>
              </a:xfrm>
              <a:prstGeom prst="parallelogram">
                <a:avLst>
                  <a:gd name="adj" fmla="val 25544"/>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nvGrpSpPr>
            <p:cNvPr id="361" name="Grup 360">
              <a:extLst>
                <a:ext uri="{FF2B5EF4-FFF2-40B4-BE49-F238E27FC236}">
                  <a16:creationId xmlns:a16="http://schemas.microsoft.com/office/drawing/2014/main" id="{30240E6A-AD60-4567-8D5B-BB36664B02DF}"/>
                </a:ext>
              </a:extLst>
            </p:cNvPr>
            <p:cNvGrpSpPr/>
            <p:nvPr/>
          </p:nvGrpSpPr>
          <p:grpSpPr>
            <a:xfrm>
              <a:off x="566492" y="4472325"/>
              <a:ext cx="5158703" cy="666555"/>
              <a:chOff x="549712" y="3934254"/>
              <a:chExt cx="5158703" cy="666555"/>
            </a:xfrm>
          </p:grpSpPr>
          <p:sp>
            <p:nvSpPr>
              <p:cNvPr id="372" name="Paralelkenar 371">
                <a:extLst>
                  <a:ext uri="{FF2B5EF4-FFF2-40B4-BE49-F238E27FC236}">
                    <a16:creationId xmlns:a16="http://schemas.microsoft.com/office/drawing/2014/main" id="{8CECD613-CB92-434D-B2F6-1FF6AD3C42B1}"/>
                  </a:ext>
                </a:extLst>
              </p:cNvPr>
              <p:cNvSpPr/>
              <p:nvPr/>
            </p:nvSpPr>
            <p:spPr>
              <a:xfrm>
                <a:off x="612633" y="3934254"/>
                <a:ext cx="5095782" cy="417250"/>
              </a:xfrm>
              <a:prstGeom prst="parallelogram">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3" name="Paralelkenar 372">
                <a:extLst>
                  <a:ext uri="{FF2B5EF4-FFF2-40B4-BE49-F238E27FC236}">
                    <a16:creationId xmlns:a16="http://schemas.microsoft.com/office/drawing/2014/main" id="{9F9367A2-1636-49FF-A08D-FFBC806570C0}"/>
                  </a:ext>
                </a:extLst>
              </p:cNvPr>
              <p:cNvSpPr/>
              <p:nvPr/>
            </p:nvSpPr>
            <p:spPr>
              <a:xfrm>
                <a:off x="549712" y="4354592"/>
                <a:ext cx="3541152" cy="246217"/>
              </a:xfrm>
              <a:prstGeom prst="parallelogram">
                <a:avLst>
                  <a:gd name="adj" fmla="val 25544"/>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2" name="Grup 361">
              <a:extLst>
                <a:ext uri="{FF2B5EF4-FFF2-40B4-BE49-F238E27FC236}">
                  <a16:creationId xmlns:a16="http://schemas.microsoft.com/office/drawing/2014/main" id="{BFE52740-0662-479E-BBAB-E04BCCDF40D2}"/>
                </a:ext>
              </a:extLst>
            </p:cNvPr>
            <p:cNvGrpSpPr/>
            <p:nvPr/>
          </p:nvGrpSpPr>
          <p:grpSpPr>
            <a:xfrm rot="10800000">
              <a:off x="4108337" y="4737421"/>
              <a:ext cx="5158164" cy="658936"/>
              <a:chOff x="550251" y="3934254"/>
              <a:chExt cx="5158164" cy="658936"/>
            </a:xfrm>
          </p:grpSpPr>
          <p:sp>
            <p:nvSpPr>
              <p:cNvPr id="370" name="Paralelkenar 369">
                <a:extLst>
                  <a:ext uri="{FF2B5EF4-FFF2-40B4-BE49-F238E27FC236}">
                    <a16:creationId xmlns:a16="http://schemas.microsoft.com/office/drawing/2014/main" id="{E5BA8D65-2E48-44F9-8F1A-8E5EBB4E9848}"/>
                  </a:ext>
                </a:extLst>
              </p:cNvPr>
              <p:cNvSpPr/>
              <p:nvPr/>
            </p:nvSpPr>
            <p:spPr>
              <a:xfrm>
                <a:off x="612633" y="3934254"/>
                <a:ext cx="5095782" cy="417250"/>
              </a:xfrm>
              <a:prstGeom prst="parallelogram">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1" name="Paralelkenar 370">
                <a:extLst>
                  <a:ext uri="{FF2B5EF4-FFF2-40B4-BE49-F238E27FC236}">
                    <a16:creationId xmlns:a16="http://schemas.microsoft.com/office/drawing/2014/main" id="{51523115-AE64-43BA-A448-0ACEE0D83180}"/>
                  </a:ext>
                </a:extLst>
              </p:cNvPr>
              <p:cNvSpPr/>
              <p:nvPr/>
            </p:nvSpPr>
            <p:spPr>
              <a:xfrm>
                <a:off x="550251" y="4346973"/>
                <a:ext cx="3541153" cy="246217"/>
              </a:xfrm>
              <a:prstGeom prst="parallelogram">
                <a:avLst>
                  <a:gd name="adj" fmla="val 25544"/>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363" name="Metin kutusu 362">
              <a:extLst>
                <a:ext uri="{FF2B5EF4-FFF2-40B4-BE49-F238E27FC236}">
                  <a16:creationId xmlns:a16="http://schemas.microsoft.com/office/drawing/2014/main" id="{93D9F053-51B2-47B1-85BB-33673ECB3A86}"/>
                </a:ext>
              </a:extLst>
            </p:cNvPr>
            <p:cNvSpPr txBox="1"/>
            <p:nvPr/>
          </p:nvSpPr>
          <p:spPr>
            <a:xfrm>
              <a:off x="2529005" y="1690393"/>
              <a:ext cx="5495951" cy="2827634"/>
            </a:xfrm>
            <a:prstGeom prst="rect">
              <a:avLst/>
            </a:prstGeom>
            <a:noFill/>
          </p:spPr>
          <p:txBody>
            <a:bodyPr wrap="square">
              <a:spAutoFit/>
            </a:bodyPr>
            <a:lstStyle/>
            <a:p>
              <a:pPr algn="ctr">
                <a:lnSpc>
                  <a:spcPct val="125000"/>
                </a:lnSpc>
              </a:pPr>
              <a:r>
                <a:rPr lang="tr-TR" sz="1600" dirty="0">
                  <a:solidFill>
                    <a:schemeClr val="bg1">
                      <a:lumMod val="95000"/>
                    </a:schemeClr>
                  </a:solidFill>
                  <a:effectLst/>
                  <a:latin typeface="Bahnschrift" panose="020B0502040204020203" pitchFamily="34" charset="0"/>
                </a:rPr>
                <a:t>Diyarbakır'da terörle mücadele polisleri, Demokratik Bölgeler Partisi (DBP) İl Örgütü binasına gelerek, arama başlattı. Polislerin, binadaki aramaları sürüyor. Diyarbakır Emniyet Müdürlüğü Terörle Mücadele Şubesi ekiplerince, DBP Diyarbakır İl Örgütü binası basıldı. Öğle saatlerinde geldikleri parti binasını abluka altına alan polisler, çevrede de geniş güvenlik önlemleri aldıktan sonra, arama başlattı. Ekiplerin, parti binasındaki arama ve incelemeleri sürüyor.</a:t>
              </a:r>
            </a:p>
          </p:txBody>
        </p:sp>
        <p:sp>
          <p:nvSpPr>
            <p:cNvPr id="364" name="Metin kutusu 363">
              <a:extLst>
                <a:ext uri="{FF2B5EF4-FFF2-40B4-BE49-F238E27FC236}">
                  <a16:creationId xmlns:a16="http://schemas.microsoft.com/office/drawing/2014/main" id="{15F752AE-9828-46D7-AED2-939C278AC36C}"/>
                </a:ext>
              </a:extLst>
            </p:cNvPr>
            <p:cNvSpPr txBox="1"/>
            <p:nvPr/>
          </p:nvSpPr>
          <p:spPr>
            <a:xfrm>
              <a:off x="3165313" y="1029040"/>
              <a:ext cx="4879914" cy="451534"/>
            </a:xfrm>
            <a:prstGeom prst="rect">
              <a:avLst/>
            </a:prstGeom>
            <a:noFill/>
          </p:spPr>
          <p:txBody>
            <a:bodyPr wrap="square">
              <a:spAutoFit/>
            </a:bodyPr>
            <a:lstStyle/>
            <a:p>
              <a:pPr algn="just">
                <a:lnSpc>
                  <a:spcPct val="150000"/>
                </a:lnSpc>
                <a:spcAft>
                  <a:spcPts val="800"/>
                </a:spcAft>
              </a:pPr>
              <a:r>
                <a:rPr lang="tr-TR" sz="1800" b="1" dirty="0">
                  <a:solidFill>
                    <a:schemeClr val="bg1"/>
                  </a:solidFill>
                  <a:effectLst/>
                  <a:latin typeface="Bahnschrift" panose="020B0502040204020203" pitchFamily="34" charset="0"/>
                </a:rPr>
                <a:t>DBP Diyarbakır İl Binasına polis baskını</a:t>
              </a:r>
            </a:p>
          </p:txBody>
        </p:sp>
        <p:sp>
          <p:nvSpPr>
            <p:cNvPr id="365" name="Metin kutusu 364">
              <a:extLst>
                <a:ext uri="{FF2B5EF4-FFF2-40B4-BE49-F238E27FC236}">
                  <a16:creationId xmlns:a16="http://schemas.microsoft.com/office/drawing/2014/main" id="{0388B040-B850-45BE-8C4D-FB7BE4CF36E3}"/>
                </a:ext>
              </a:extLst>
            </p:cNvPr>
            <p:cNvSpPr txBox="1"/>
            <p:nvPr/>
          </p:nvSpPr>
          <p:spPr>
            <a:xfrm>
              <a:off x="2286549" y="1421539"/>
              <a:ext cx="1694796" cy="331822"/>
            </a:xfrm>
            <a:prstGeom prst="rect">
              <a:avLst/>
            </a:prstGeom>
            <a:noFill/>
          </p:spPr>
          <p:txBody>
            <a:bodyPr wrap="square">
              <a:spAutoFit/>
            </a:bodyPr>
            <a:lstStyle/>
            <a:p>
              <a:pPr algn="just">
                <a:lnSpc>
                  <a:spcPct val="150000"/>
                </a:lnSpc>
                <a:spcAft>
                  <a:spcPts val="800"/>
                </a:spcAft>
              </a:pPr>
              <a:r>
                <a:rPr lang="tr-TR" sz="1200" b="1" dirty="0" err="1">
                  <a:solidFill>
                    <a:schemeClr val="bg1"/>
                  </a:solidFill>
                  <a:effectLst/>
                  <a:latin typeface="Bahnschrift" panose="020B0502040204020203" pitchFamily="34" charset="0"/>
                </a:rPr>
                <a:t>Original</a:t>
              </a:r>
              <a:r>
                <a:rPr lang="tr-TR" sz="1200" b="1" dirty="0">
                  <a:solidFill>
                    <a:schemeClr val="bg1"/>
                  </a:solidFill>
                  <a:effectLst/>
                  <a:latin typeface="Bahnschrift" panose="020B0502040204020203" pitchFamily="34" charset="0"/>
                </a:rPr>
                <a:t> </a:t>
              </a:r>
              <a:r>
                <a:rPr lang="tr-TR" sz="1200" b="1" dirty="0" err="1">
                  <a:solidFill>
                    <a:schemeClr val="bg1"/>
                  </a:solidFill>
                  <a:effectLst/>
                  <a:latin typeface="Bahnschrift" panose="020B0502040204020203" pitchFamily="34" charset="0"/>
                </a:rPr>
                <a:t>Headline</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6" name="Metin kutusu 365">
              <a:extLst>
                <a:ext uri="{FF2B5EF4-FFF2-40B4-BE49-F238E27FC236}">
                  <a16:creationId xmlns:a16="http://schemas.microsoft.com/office/drawing/2014/main" id="{4D9054EC-0001-4C6A-888E-BA7D1087CDD1}"/>
                </a:ext>
              </a:extLst>
            </p:cNvPr>
            <p:cNvSpPr txBox="1"/>
            <p:nvPr/>
          </p:nvSpPr>
          <p:spPr>
            <a:xfrm>
              <a:off x="1126177" y="4409418"/>
              <a:ext cx="4102254"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dbp il binasına eş zamanlı operasyon</a:t>
              </a:r>
            </a:p>
          </p:txBody>
        </p:sp>
        <p:sp>
          <p:nvSpPr>
            <p:cNvPr id="367" name="Metin kutusu 366">
              <a:extLst>
                <a:ext uri="{FF2B5EF4-FFF2-40B4-BE49-F238E27FC236}">
                  <a16:creationId xmlns:a16="http://schemas.microsoft.com/office/drawing/2014/main" id="{B6EC5A5C-BAD2-493F-AFA5-5BAC3F5B19D0}"/>
                </a:ext>
              </a:extLst>
            </p:cNvPr>
            <p:cNvSpPr txBox="1"/>
            <p:nvPr/>
          </p:nvSpPr>
          <p:spPr>
            <a:xfrm>
              <a:off x="4764686" y="4913776"/>
              <a:ext cx="4093906" cy="451534"/>
            </a:xfrm>
            <a:prstGeom prst="rect">
              <a:avLst/>
            </a:prstGeom>
            <a:noFill/>
          </p:spPr>
          <p:txBody>
            <a:bodyPr wrap="square">
              <a:spAutoFit/>
            </a:bodyPr>
            <a:lstStyle/>
            <a:p>
              <a:pPr marL="0" algn="l" defTabSz="914400" rtl="0" eaLnBrk="1" latinLnBrk="0" hangingPunct="1">
                <a:lnSpc>
                  <a:spcPct val="150000"/>
                </a:lnSpc>
                <a:spcAft>
                  <a:spcPts val="800"/>
                </a:spcAft>
              </a:pPr>
              <a:r>
                <a:rPr lang="tr-TR" sz="1800" b="1" kern="1200" dirty="0">
                  <a:solidFill>
                    <a:schemeClr val="bg1"/>
                  </a:solidFill>
                  <a:effectLst/>
                  <a:latin typeface="Bahnschrift" panose="020B0502040204020203" pitchFamily="34" charset="0"/>
                </a:rPr>
                <a:t>dbp diyarbakır il binasına polis baskını</a:t>
              </a:r>
            </a:p>
          </p:txBody>
        </p:sp>
        <p:sp>
          <p:nvSpPr>
            <p:cNvPr id="368" name="Metin kutusu 367">
              <a:extLst>
                <a:ext uri="{FF2B5EF4-FFF2-40B4-BE49-F238E27FC236}">
                  <a16:creationId xmlns:a16="http://schemas.microsoft.com/office/drawing/2014/main" id="{74EBE1D4-2EEE-450D-97F0-5F0E6481AE7D}"/>
                </a:ext>
              </a:extLst>
            </p:cNvPr>
            <p:cNvSpPr txBox="1"/>
            <p:nvPr/>
          </p:nvSpPr>
          <p:spPr>
            <a:xfrm>
              <a:off x="578134" y="4813196"/>
              <a:ext cx="92612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20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9" name="Metin kutusu 368">
              <a:extLst>
                <a:ext uri="{FF2B5EF4-FFF2-40B4-BE49-F238E27FC236}">
                  <a16:creationId xmlns:a16="http://schemas.microsoft.com/office/drawing/2014/main" id="{2042509F-349F-433D-A41D-87EDFB1E1D4E}"/>
                </a:ext>
              </a:extLst>
            </p:cNvPr>
            <p:cNvSpPr txBox="1"/>
            <p:nvPr/>
          </p:nvSpPr>
          <p:spPr>
            <a:xfrm>
              <a:off x="8381062" y="4678751"/>
              <a:ext cx="893832"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25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1" name="Grup 30">
            <a:extLst>
              <a:ext uri="{FF2B5EF4-FFF2-40B4-BE49-F238E27FC236}">
                <a16:creationId xmlns:a16="http://schemas.microsoft.com/office/drawing/2014/main" id="{54FDCCC5-2972-43F4-983E-F30B0853A2E9}"/>
              </a:ext>
            </a:extLst>
          </p:cNvPr>
          <p:cNvGrpSpPr/>
          <p:nvPr/>
        </p:nvGrpSpPr>
        <p:grpSpPr>
          <a:xfrm>
            <a:off x="916519" y="2704347"/>
            <a:ext cx="2574321" cy="1261177"/>
            <a:chOff x="942895" y="2236805"/>
            <a:chExt cx="2574321" cy="1261177"/>
          </a:xfrm>
        </p:grpSpPr>
        <p:sp>
          <p:nvSpPr>
            <p:cNvPr id="196" name="Serbest Form: Şekil 195">
              <a:extLst>
                <a:ext uri="{FF2B5EF4-FFF2-40B4-BE49-F238E27FC236}">
                  <a16:creationId xmlns:a16="http://schemas.microsoft.com/office/drawing/2014/main" id="{FF7F396D-AB6B-447B-80F8-1BEAC508AFA2}"/>
                </a:ext>
              </a:extLst>
            </p:cNvPr>
            <p:cNvSpPr/>
            <p:nvPr/>
          </p:nvSpPr>
          <p:spPr>
            <a:xfrm rot="10800000">
              <a:off x="3224357" y="3112588"/>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F1C40F"/>
            </a:solidFill>
            <a:ln w="7559" cap="flat">
              <a:noFill/>
              <a:prstDash val="solid"/>
              <a:miter/>
            </a:ln>
          </p:spPr>
          <p:txBody>
            <a:bodyPr rtlCol="0" anchor="ctr"/>
            <a:lstStyle/>
            <a:p>
              <a:endParaRPr lang="tr-TR"/>
            </a:p>
          </p:txBody>
        </p:sp>
        <p:sp>
          <p:nvSpPr>
            <p:cNvPr id="197" name="Serbest Form: Şekil 196">
              <a:extLst>
                <a:ext uri="{FF2B5EF4-FFF2-40B4-BE49-F238E27FC236}">
                  <a16:creationId xmlns:a16="http://schemas.microsoft.com/office/drawing/2014/main" id="{7A8E3F74-0622-4BE9-8F1C-339FB36704C1}"/>
                </a:ext>
              </a:extLst>
            </p:cNvPr>
            <p:cNvSpPr/>
            <p:nvPr/>
          </p:nvSpPr>
          <p:spPr>
            <a:xfrm rot="10800000">
              <a:off x="3338121" y="3228580"/>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F1C40F"/>
            </a:solidFill>
            <a:ln w="7559" cap="flat">
              <a:noFill/>
              <a:prstDash val="solid"/>
              <a:miter/>
            </a:ln>
          </p:spPr>
          <p:txBody>
            <a:bodyPr rtlCol="0" anchor="ctr"/>
            <a:lstStyle/>
            <a:p>
              <a:endParaRPr lang="tr-TR"/>
            </a:p>
          </p:txBody>
        </p:sp>
        <p:sp>
          <p:nvSpPr>
            <p:cNvPr id="198" name="Serbest Form: Şekil 197">
              <a:extLst>
                <a:ext uri="{FF2B5EF4-FFF2-40B4-BE49-F238E27FC236}">
                  <a16:creationId xmlns:a16="http://schemas.microsoft.com/office/drawing/2014/main" id="{4E24C013-DAC2-4BDD-B2B1-3E24C1C1AD76}"/>
                </a:ext>
              </a:extLst>
            </p:cNvPr>
            <p:cNvSpPr/>
            <p:nvPr/>
          </p:nvSpPr>
          <p:spPr>
            <a:xfrm rot="10800000">
              <a:off x="958885" y="3253914"/>
              <a:ext cx="2413264"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F1C40F"/>
            </a:solidFill>
            <a:ln w="7559" cap="flat">
              <a:noFill/>
              <a:prstDash val="solid"/>
              <a:miter/>
            </a:ln>
          </p:spPr>
          <p:txBody>
            <a:bodyPr rtlCol="0" anchor="ctr"/>
            <a:lstStyle/>
            <a:p>
              <a:endParaRPr lang="tr-TR"/>
            </a:p>
          </p:txBody>
        </p:sp>
        <p:sp>
          <p:nvSpPr>
            <p:cNvPr id="199" name="Serbest Form: Şekil 198">
              <a:extLst>
                <a:ext uri="{FF2B5EF4-FFF2-40B4-BE49-F238E27FC236}">
                  <a16:creationId xmlns:a16="http://schemas.microsoft.com/office/drawing/2014/main" id="{163F5655-A0E7-4191-A6F7-4B7506CDB8EC}"/>
                </a:ext>
              </a:extLst>
            </p:cNvPr>
            <p:cNvSpPr/>
            <p:nvPr/>
          </p:nvSpPr>
          <p:spPr>
            <a:xfrm rot="10800000">
              <a:off x="2470591"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0" name="Serbest Form: Şekil 199">
              <a:extLst>
                <a:ext uri="{FF2B5EF4-FFF2-40B4-BE49-F238E27FC236}">
                  <a16:creationId xmlns:a16="http://schemas.microsoft.com/office/drawing/2014/main" id="{BAA56A19-9F2A-4C4D-96DC-50113F9B97CD}"/>
                </a:ext>
              </a:extLst>
            </p:cNvPr>
            <p:cNvSpPr/>
            <p:nvPr/>
          </p:nvSpPr>
          <p:spPr>
            <a:xfrm rot="10800000">
              <a:off x="2379472"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1" name="Serbest Form: Şekil 200">
              <a:extLst>
                <a:ext uri="{FF2B5EF4-FFF2-40B4-BE49-F238E27FC236}">
                  <a16:creationId xmlns:a16="http://schemas.microsoft.com/office/drawing/2014/main" id="{6000C11E-71D6-43A4-ABC6-88B22F99D1F9}"/>
                </a:ext>
              </a:extLst>
            </p:cNvPr>
            <p:cNvSpPr/>
            <p:nvPr/>
          </p:nvSpPr>
          <p:spPr>
            <a:xfrm rot="10800000">
              <a:off x="958924" y="3253915"/>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F1C40F"/>
            </a:solidFill>
            <a:ln w="7559" cap="flat">
              <a:noFill/>
              <a:prstDash val="solid"/>
              <a:miter/>
            </a:ln>
          </p:spPr>
          <p:txBody>
            <a:bodyPr rtlCol="0" anchor="ctr"/>
            <a:lstStyle/>
            <a:p>
              <a:endParaRPr lang="tr-TR"/>
            </a:p>
          </p:txBody>
        </p:sp>
        <p:sp>
          <p:nvSpPr>
            <p:cNvPr id="202" name="Serbest Form: Şekil 201">
              <a:extLst>
                <a:ext uri="{FF2B5EF4-FFF2-40B4-BE49-F238E27FC236}">
                  <a16:creationId xmlns:a16="http://schemas.microsoft.com/office/drawing/2014/main" id="{A4B44B84-8B87-4B04-B941-C2A014784A2A}"/>
                </a:ext>
              </a:extLst>
            </p:cNvPr>
            <p:cNvSpPr/>
            <p:nvPr/>
          </p:nvSpPr>
          <p:spPr>
            <a:xfrm rot="10800000">
              <a:off x="1353942" y="2293230"/>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F1C40F">
                <a:alpha val="25000"/>
              </a:srgbClr>
            </a:solidFill>
            <a:ln w="7559" cap="flat">
              <a:noFill/>
              <a:prstDash val="solid"/>
              <a:miter/>
            </a:ln>
          </p:spPr>
          <p:txBody>
            <a:bodyPr rtlCol="0" anchor="ctr"/>
            <a:lstStyle/>
            <a:p>
              <a:endParaRPr lang="tr-TR"/>
            </a:p>
          </p:txBody>
        </p:sp>
        <p:sp>
          <p:nvSpPr>
            <p:cNvPr id="203" name="Serbest Form: Şekil 202">
              <a:extLst>
                <a:ext uri="{FF2B5EF4-FFF2-40B4-BE49-F238E27FC236}">
                  <a16:creationId xmlns:a16="http://schemas.microsoft.com/office/drawing/2014/main" id="{AEFECB83-6041-471E-9439-8385EF6A217B}"/>
                </a:ext>
              </a:extLst>
            </p:cNvPr>
            <p:cNvSpPr/>
            <p:nvPr/>
          </p:nvSpPr>
          <p:spPr>
            <a:xfrm rot="10800000">
              <a:off x="1600047"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04" name="Serbest Form: Şekil 203">
              <a:extLst>
                <a:ext uri="{FF2B5EF4-FFF2-40B4-BE49-F238E27FC236}">
                  <a16:creationId xmlns:a16="http://schemas.microsoft.com/office/drawing/2014/main" id="{CE3D326D-A1DF-407E-A332-C497705872F9}"/>
                </a:ext>
              </a:extLst>
            </p:cNvPr>
            <p:cNvSpPr/>
            <p:nvPr/>
          </p:nvSpPr>
          <p:spPr>
            <a:xfrm rot="10800000">
              <a:off x="1465698"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5" name="Serbest Form: Şekil 204">
              <a:extLst>
                <a:ext uri="{FF2B5EF4-FFF2-40B4-BE49-F238E27FC236}">
                  <a16:creationId xmlns:a16="http://schemas.microsoft.com/office/drawing/2014/main" id="{81E52626-4172-4C14-BF97-987D4A1FA14A}"/>
                </a:ext>
              </a:extLst>
            </p:cNvPr>
            <p:cNvSpPr/>
            <p:nvPr/>
          </p:nvSpPr>
          <p:spPr>
            <a:xfrm rot="10800000">
              <a:off x="1532852"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6" name="Serbest Form: Şekil 205">
              <a:extLst>
                <a:ext uri="{FF2B5EF4-FFF2-40B4-BE49-F238E27FC236}">
                  <a16:creationId xmlns:a16="http://schemas.microsoft.com/office/drawing/2014/main" id="{44073E4A-C6D9-4E82-95A5-00117E09F411}"/>
                </a:ext>
              </a:extLst>
            </p:cNvPr>
            <p:cNvSpPr/>
            <p:nvPr/>
          </p:nvSpPr>
          <p:spPr>
            <a:xfrm rot="10800000">
              <a:off x="1667201"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7" name="Serbest Form: Şekil 206">
              <a:extLst>
                <a:ext uri="{FF2B5EF4-FFF2-40B4-BE49-F238E27FC236}">
                  <a16:creationId xmlns:a16="http://schemas.microsoft.com/office/drawing/2014/main" id="{F337191B-D15C-49C6-B361-7125C4DE0C2A}"/>
                </a:ext>
              </a:extLst>
            </p:cNvPr>
            <p:cNvSpPr/>
            <p:nvPr/>
          </p:nvSpPr>
          <p:spPr>
            <a:xfrm rot="10800000">
              <a:off x="1734356"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8" name="Serbest Form: Şekil 207">
              <a:extLst>
                <a:ext uri="{FF2B5EF4-FFF2-40B4-BE49-F238E27FC236}">
                  <a16:creationId xmlns:a16="http://schemas.microsoft.com/office/drawing/2014/main" id="{67BCF7A6-A522-4B7A-8477-A208DC66F224}"/>
                </a:ext>
              </a:extLst>
            </p:cNvPr>
            <p:cNvSpPr/>
            <p:nvPr/>
          </p:nvSpPr>
          <p:spPr>
            <a:xfrm rot="10800000">
              <a:off x="1801511"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9" name="Serbest Form: Şekil 208">
              <a:extLst>
                <a:ext uri="{FF2B5EF4-FFF2-40B4-BE49-F238E27FC236}">
                  <a16:creationId xmlns:a16="http://schemas.microsoft.com/office/drawing/2014/main" id="{E31905DA-5EA3-4B12-B614-17F5A1BE5DB5}"/>
                </a:ext>
              </a:extLst>
            </p:cNvPr>
            <p:cNvSpPr/>
            <p:nvPr/>
          </p:nvSpPr>
          <p:spPr>
            <a:xfrm rot="10800000">
              <a:off x="1197040" y="2287513"/>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0" name="Serbest Form: Şekil 209">
              <a:extLst>
                <a:ext uri="{FF2B5EF4-FFF2-40B4-BE49-F238E27FC236}">
                  <a16:creationId xmlns:a16="http://schemas.microsoft.com/office/drawing/2014/main" id="{B949B058-3FA1-46D5-B674-041E1F4540F7}"/>
                </a:ext>
              </a:extLst>
            </p:cNvPr>
            <p:cNvSpPr/>
            <p:nvPr/>
          </p:nvSpPr>
          <p:spPr>
            <a:xfrm rot="10800000">
              <a:off x="1129885"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1" name="Serbest Form: Şekil 210">
              <a:extLst>
                <a:ext uri="{FF2B5EF4-FFF2-40B4-BE49-F238E27FC236}">
                  <a16:creationId xmlns:a16="http://schemas.microsoft.com/office/drawing/2014/main" id="{85855996-5A13-4040-987C-9926414359CC}"/>
                </a:ext>
              </a:extLst>
            </p:cNvPr>
            <p:cNvSpPr/>
            <p:nvPr/>
          </p:nvSpPr>
          <p:spPr>
            <a:xfrm rot="10800000">
              <a:off x="1264195"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2" name="Serbest Form: Şekil 211">
              <a:extLst>
                <a:ext uri="{FF2B5EF4-FFF2-40B4-BE49-F238E27FC236}">
                  <a16:creationId xmlns:a16="http://schemas.microsoft.com/office/drawing/2014/main" id="{BB2AD846-520E-48AB-BB40-4BC5E62ED39E}"/>
                </a:ext>
              </a:extLst>
            </p:cNvPr>
            <p:cNvSpPr/>
            <p:nvPr/>
          </p:nvSpPr>
          <p:spPr>
            <a:xfrm rot="10800000">
              <a:off x="1062691"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3" name="Serbest Form: Şekil 212">
              <a:extLst>
                <a:ext uri="{FF2B5EF4-FFF2-40B4-BE49-F238E27FC236}">
                  <a16:creationId xmlns:a16="http://schemas.microsoft.com/office/drawing/2014/main" id="{B0667617-E1D7-4BEA-AF43-E28339D47BE7}"/>
                </a:ext>
              </a:extLst>
            </p:cNvPr>
            <p:cNvSpPr/>
            <p:nvPr/>
          </p:nvSpPr>
          <p:spPr>
            <a:xfrm rot="10800000">
              <a:off x="139854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4" name="Serbest Form: Şekil 213">
              <a:extLst>
                <a:ext uri="{FF2B5EF4-FFF2-40B4-BE49-F238E27FC236}">
                  <a16:creationId xmlns:a16="http://schemas.microsoft.com/office/drawing/2014/main" id="{7CC80CE1-D0FF-462D-BADD-E52D0FC0F83F}"/>
                </a:ext>
              </a:extLst>
            </p:cNvPr>
            <p:cNvSpPr/>
            <p:nvPr/>
          </p:nvSpPr>
          <p:spPr>
            <a:xfrm rot="10800000">
              <a:off x="1331388" y="2287513"/>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15" name="Serbest Form: Şekil 214">
              <a:extLst>
                <a:ext uri="{FF2B5EF4-FFF2-40B4-BE49-F238E27FC236}">
                  <a16:creationId xmlns:a16="http://schemas.microsoft.com/office/drawing/2014/main" id="{8B7CB1C1-5F05-4485-86CD-9E8F9CBB6026}"/>
                </a:ext>
              </a:extLst>
            </p:cNvPr>
            <p:cNvSpPr/>
            <p:nvPr/>
          </p:nvSpPr>
          <p:spPr>
            <a:xfrm rot="10800000">
              <a:off x="2271672"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6" name="Serbest Form: Şekil 215">
              <a:extLst>
                <a:ext uri="{FF2B5EF4-FFF2-40B4-BE49-F238E27FC236}">
                  <a16:creationId xmlns:a16="http://schemas.microsoft.com/office/drawing/2014/main" id="{387C2117-D642-44A4-BF81-5F7D8992B9E1}"/>
                </a:ext>
              </a:extLst>
            </p:cNvPr>
            <p:cNvSpPr/>
            <p:nvPr/>
          </p:nvSpPr>
          <p:spPr>
            <a:xfrm rot="10800000">
              <a:off x="2310007" y="231637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F1C40F"/>
            </a:solidFill>
            <a:ln w="7559" cap="flat">
              <a:noFill/>
              <a:prstDash val="solid"/>
              <a:miter/>
            </a:ln>
          </p:spPr>
          <p:txBody>
            <a:bodyPr rtlCol="0" anchor="ctr"/>
            <a:lstStyle/>
            <a:p>
              <a:endParaRPr lang="tr-TR"/>
            </a:p>
          </p:txBody>
        </p:sp>
        <p:sp>
          <p:nvSpPr>
            <p:cNvPr id="217" name="Serbest Form: Şekil 216">
              <a:extLst>
                <a:ext uri="{FF2B5EF4-FFF2-40B4-BE49-F238E27FC236}">
                  <a16:creationId xmlns:a16="http://schemas.microsoft.com/office/drawing/2014/main" id="{3087EAE5-DE51-4810-BF4C-C2F83CCC1E24}"/>
                </a:ext>
              </a:extLst>
            </p:cNvPr>
            <p:cNvSpPr/>
            <p:nvPr/>
          </p:nvSpPr>
          <p:spPr>
            <a:xfrm rot="10800000">
              <a:off x="2310007" y="238352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F1C40F"/>
            </a:solidFill>
            <a:ln w="7559" cap="flat">
              <a:noFill/>
              <a:prstDash val="solid"/>
              <a:miter/>
            </a:ln>
          </p:spPr>
          <p:txBody>
            <a:bodyPr rtlCol="0" anchor="ctr"/>
            <a:lstStyle/>
            <a:p>
              <a:endParaRPr lang="tr-TR"/>
            </a:p>
          </p:txBody>
        </p:sp>
        <p:sp>
          <p:nvSpPr>
            <p:cNvPr id="218" name="Serbest Form: Şekil 217">
              <a:extLst>
                <a:ext uri="{FF2B5EF4-FFF2-40B4-BE49-F238E27FC236}">
                  <a16:creationId xmlns:a16="http://schemas.microsoft.com/office/drawing/2014/main" id="{C258053B-EEB2-421D-84A6-A5E870DF464C}"/>
                </a:ext>
              </a:extLst>
            </p:cNvPr>
            <p:cNvSpPr/>
            <p:nvPr/>
          </p:nvSpPr>
          <p:spPr>
            <a:xfrm rot="10800000">
              <a:off x="1009124" y="254254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19" name="Serbest Form: Şekil 218">
              <a:extLst>
                <a:ext uri="{FF2B5EF4-FFF2-40B4-BE49-F238E27FC236}">
                  <a16:creationId xmlns:a16="http://schemas.microsoft.com/office/drawing/2014/main" id="{BF30D534-291A-4012-9030-96ECBDC487CF}"/>
                </a:ext>
              </a:extLst>
            </p:cNvPr>
            <p:cNvSpPr/>
            <p:nvPr/>
          </p:nvSpPr>
          <p:spPr>
            <a:xfrm rot="10800000">
              <a:off x="2204517"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0" name="Serbest Form: Şekil 219">
              <a:extLst>
                <a:ext uri="{FF2B5EF4-FFF2-40B4-BE49-F238E27FC236}">
                  <a16:creationId xmlns:a16="http://schemas.microsoft.com/office/drawing/2014/main" id="{7748F5EF-D786-4D10-8CB8-12CC4F29DFE1}"/>
                </a:ext>
              </a:extLst>
            </p:cNvPr>
            <p:cNvSpPr/>
            <p:nvPr/>
          </p:nvSpPr>
          <p:spPr>
            <a:xfrm rot="10800000">
              <a:off x="213736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1" name="Serbest Form: Şekil 220">
              <a:extLst>
                <a:ext uri="{FF2B5EF4-FFF2-40B4-BE49-F238E27FC236}">
                  <a16:creationId xmlns:a16="http://schemas.microsoft.com/office/drawing/2014/main" id="{88DC4304-E08D-4504-9801-E458AE9EECBD}"/>
                </a:ext>
              </a:extLst>
            </p:cNvPr>
            <p:cNvSpPr/>
            <p:nvPr/>
          </p:nvSpPr>
          <p:spPr>
            <a:xfrm rot="10800000">
              <a:off x="1935859"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2" name="Serbest Form: Şekil 221">
              <a:extLst>
                <a:ext uri="{FF2B5EF4-FFF2-40B4-BE49-F238E27FC236}">
                  <a16:creationId xmlns:a16="http://schemas.microsoft.com/office/drawing/2014/main" id="{50278BD4-5059-4332-8E53-36DF2372793B}"/>
                </a:ext>
              </a:extLst>
            </p:cNvPr>
            <p:cNvSpPr/>
            <p:nvPr/>
          </p:nvSpPr>
          <p:spPr>
            <a:xfrm rot="10800000">
              <a:off x="2003014"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3" name="Serbest Form: Şekil 222">
              <a:extLst>
                <a:ext uri="{FF2B5EF4-FFF2-40B4-BE49-F238E27FC236}">
                  <a16:creationId xmlns:a16="http://schemas.microsoft.com/office/drawing/2014/main" id="{B05E3C72-3CE5-4BE9-8E88-B7F61BF4A385}"/>
                </a:ext>
              </a:extLst>
            </p:cNvPr>
            <p:cNvSpPr/>
            <p:nvPr/>
          </p:nvSpPr>
          <p:spPr>
            <a:xfrm rot="10800000">
              <a:off x="1868705"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24" name="Serbest Form: Şekil 223">
              <a:extLst>
                <a:ext uri="{FF2B5EF4-FFF2-40B4-BE49-F238E27FC236}">
                  <a16:creationId xmlns:a16="http://schemas.microsoft.com/office/drawing/2014/main" id="{0E44E7E4-16D3-429B-9CBF-29092F1E496B}"/>
                </a:ext>
              </a:extLst>
            </p:cNvPr>
            <p:cNvSpPr/>
            <p:nvPr/>
          </p:nvSpPr>
          <p:spPr>
            <a:xfrm rot="10800000">
              <a:off x="2070208"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25" name="Serbest Form: Şekil 224">
              <a:extLst>
                <a:ext uri="{FF2B5EF4-FFF2-40B4-BE49-F238E27FC236}">
                  <a16:creationId xmlns:a16="http://schemas.microsoft.com/office/drawing/2014/main" id="{E2746473-F4A5-43CD-B619-7BA937A5D33A}"/>
                </a:ext>
              </a:extLst>
            </p:cNvPr>
            <p:cNvSpPr/>
            <p:nvPr/>
          </p:nvSpPr>
          <p:spPr>
            <a:xfrm rot="10800000">
              <a:off x="2310007" y="2450681"/>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26" name="Serbest Form: Şekil 225">
              <a:extLst>
                <a:ext uri="{FF2B5EF4-FFF2-40B4-BE49-F238E27FC236}">
                  <a16:creationId xmlns:a16="http://schemas.microsoft.com/office/drawing/2014/main" id="{25342A1C-6A97-46CC-AA1B-4911E01B1A1E}"/>
                </a:ext>
              </a:extLst>
            </p:cNvPr>
            <p:cNvSpPr/>
            <p:nvPr/>
          </p:nvSpPr>
          <p:spPr>
            <a:xfrm rot="10800000">
              <a:off x="186549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27" name="Serbest Form: Şekil 226">
              <a:extLst>
                <a:ext uri="{FF2B5EF4-FFF2-40B4-BE49-F238E27FC236}">
                  <a16:creationId xmlns:a16="http://schemas.microsoft.com/office/drawing/2014/main" id="{03D3FAD5-C56C-4692-987D-E93BE63A90C7}"/>
                </a:ext>
              </a:extLst>
            </p:cNvPr>
            <p:cNvSpPr/>
            <p:nvPr/>
          </p:nvSpPr>
          <p:spPr>
            <a:xfrm rot="10800000">
              <a:off x="1596836"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28" name="Serbest Form: Şekil 227">
              <a:extLst>
                <a:ext uri="{FF2B5EF4-FFF2-40B4-BE49-F238E27FC236}">
                  <a16:creationId xmlns:a16="http://schemas.microsoft.com/office/drawing/2014/main" id="{4D0038CA-C17D-4879-9436-1ED654E40184}"/>
                </a:ext>
              </a:extLst>
            </p:cNvPr>
            <p:cNvSpPr/>
            <p:nvPr/>
          </p:nvSpPr>
          <p:spPr>
            <a:xfrm rot="10800000">
              <a:off x="1798300"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29" name="Serbest Form: Şekil 228">
              <a:extLst>
                <a:ext uri="{FF2B5EF4-FFF2-40B4-BE49-F238E27FC236}">
                  <a16:creationId xmlns:a16="http://schemas.microsoft.com/office/drawing/2014/main" id="{6172BA7E-4616-4544-A3C1-7E6C994A344B}"/>
                </a:ext>
              </a:extLst>
            </p:cNvPr>
            <p:cNvSpPr/>
            <p:nvPr/>
          </p:nvSpPr>
          <p:spPr>
            <a:xfrm rot="10800000">
              <a:off x="1731145"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0" name="Serbest Form: Şekil 229">
              <a:extLst>
                <a:ext uri="{FF2B5EF4-FFF2-40B4-BE49-F238E27FC236}">
                  <a16:creationId xmlns:a16="http://schemas.microsoft.com/office/drawing/2014/main" id="{B67F6E92-1016-4EBD-8804-16F9BB0850E4}"/>
                </a:ext>
              </a:extLst>
            </p:cNvPr>
            <p:cNvSpPr/>
            <p:nvPr/>
          </p:nvSpPr>
          <p:spPr>
            <a:xfrm rot="10800000">
              <a:off x="1663991"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1" name="Serbest Form: Şekil 230">
              <a:extLst>
                <a:ext uri="{FF2B5EF4-FFF2-40B4-BE49-F238E27FC236}">
                  <a16:creationId xmlns:a16="http://schemas.microsoft.com/office/drawing/2014/main" id="{0771E0A1-1839-4859-A8E3-02E67654ABE8}"/>
                </a:ext>
              </a:extLst>
            </p:cNvPr>
            <p:cNvSpPr/>
            <p:nvPr/>
          </p:nvSpPr>
          <p:spPr>
            <a:xfrm rot="10800000">
              <a:off x="1932648"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2" name="Serbest Form: Şekil 231">
              <a:extLst>
                <a:ext uri="{FF2B5EF4-FFF2-40B4-BE49-F238E27FC236}">
                  <a16:creationId xmlns:a16="http://schemas.microsoft.com/office/drawing/2014/main" id="{1D3024DB-4005-4DFE-999A-F5BD486DB2D2}"/>
                </a:ext>
              </a:extLst>
            </p:cNvPr>
            <p:cNvSpPr/>
            <p:nvPr/>
          </p:nvSpPr>
          <p:spPr>
            <a:xfrm rot="10800000">
              <a:off x="2201306"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3" name="Serbest Form: Şekil 232">
              <a:extLst>
                <a:ext uri="{FF2B5EF4-FFF2-40B4-BE49-F238E27FC236}">
                  <a16:creationId xmlns:a16="http://schemas.microsoft.com/office/drawing/2014/main" id="{67B23E6C-F711-469E-A351-C06533DA3821}"/>
                </a:ext>
              </a:extLst>
            </p:cNvPr>
            <p:cNvSpPr/>
            <p:nvPr/>
          </p:nvSpPr>
          <p:spPr>
            <a:xfrm rot="10800000">
              <a:off x="1999803"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4" name="Serbest Form: Şekil 233">
              <a:extLst>
                <a:ext uri="{FF2B5EF4-FFF2-40B4-BE49-F238E27FC236}">
                  <a16:creationId xmlns:a16="http://schemas.microsoft.com/office/drawing/2014/main" id="{7DF56812-4B28-44C8-8026-9021561BBC2C}"/>
                </a:ext>
              </a:extLst>
            </p:cNvPr>
            <p:cNvSpPr/>
            <p:nvPr/>
          </p:nvSpPr>
          <p:spPr>
            <a:xfrm rot="10800000">
              <a:off x="2268383" y="2517836"/>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35" name="Serbest Form: Şekil 234">
              <a:extLst>
                <a:ext uri="{FF2B5EF4-FFF2-40B4-BE49-F238E27FC236}">
                  <a16:creationId xmlns:a16="http://schemas.microsoft.com/office/drawing/2014/main" id="{571C9F8E-5FFC-4C0B-A7D9-223A20CEB8C5}"/>
                </a:ext>
              </a:extLst>
            </p:cNvPr>
            <p:cNvSpPr/>
            <p:nvPr/>
          </p:nvSpPr>
          <p:spPr>
            <a:xfrm rot="10800000">
              <a:off x="2134152"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6" name="Serbest Form: Şekil 235">
              <a:extLst>
                <a:ext uri="{FF2B5EF4-FFF2-40B4-BE49-F238E27FC236}">
                  <a16:creationId xmlns:a16="http://schemas.microsoft.com/office/drawing/2014/main" id="{455314B0-C48C-46F1-AC28-C1F464461905}"/>
                </a:ext>
              </a:extLst>
            </p:cNvPr>
            <p:cNvSpPr/>
            <p:nvPr/>
          </p:nvSpPr>
          <p:spPr>
            <a:xfrm rot="10800000">
              <a:off x="1009202" y="2287513"/>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37" name="Serbest Form: Şekil 236">
              <a:extLst>
                <a:ext uri="{FF2B5EF4-FFF2-40B4-BE49-F238E27FC236}">
                  <a16:creationId xmlns:a16="http://schemas.microsoft.com/office/drawing/2014/main" id="{6F13527F-17AD-4781-BD6E-104F46C4BB52}"/>
                </a:ext>
              </a:extLst>
            </p:cNvPr>
            <p:cNvSpPr/>
            <p:nvPr/>
          </p:nvSpPr>
          <p:spPr>
            <a:xfrm rot="10800000">
              <a:off x="2066997"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8" name="Serbest Form: Şekil 237">
              <a:extLst>
                <a:ext uri="{FF2B5EF4-FFF2-40B4-BE49-F238E27FC236}">
                  <a16:creationId xmlns:a16="http://schemas.microsoft.com/office/drawing/2014/main" id="{1B7622FB-6D51-4ABB-9031-8A568B83827B}"/>
                </a:ext>
              </a:extLst>
            </p:cNvPr>
            <p:cNvSpPr/>
            <p:nvPr/>
          </p:nvSpPr>
          <p:spPr>
            <a:xfrm rot="10800000">
              <a:off x="112667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9" name="Serbest Form: Şekil 238">
              <a:extLst>
                <a:ext uri="{FF2B5EF4-FFF2-40B4-BE49-F238E27FC236}">
                  <a16:creationId xmlns:a16="http://schemas.microsoft.com/office/drawing/2014/main" id="{B5E88B3E-61DE-49EA-8A07-43F35959E61A}"/>
                </a:ext>
              </a:extLst>
            </p:cNvPr>
            <p:cNvSpPr/>
            <p:nvPr/>
          </p:nvSpPr>
          <p:spPr>
            <a:xfrm rot="10800000">
              <a:off x="1059480"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0" name="Serbest Form: Şekil 239">
              <a:extLst>
                <a:ext uri="{FF2B5EF4-FFF2-40B4-BE49-F238E27FC236}">
                  <a16:creationId xmlns:a16="http://schemas.microsoft.com/office/drawing/2014/main" id="{A280530D-0CEC-42E9-B83C-5A613A3D13D1}"/>
                </a:ext>
              </a:extLst>
            </p:cNvPr>
            <p:cNvSpPr/>
            <p:nvPr/>
          </p:nvSpPr>
          <p:spPr>
            <a:xfrm rot="10800000">
              <a:off x="1009202" y="247535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1" name="Serbest Form: Şekil 240">
              <a:extLst>
                <a:ext uri="{FF2B5EF4-FFF2-40B4-BE49-F238E27FC236}">
                  <a16:creationId xmlns:a16="http://schemas.microsoft.com/office/drawing/2014/main" id="{6B017B39-EE85-4673-88CE-A7428B4FCD2E}"/>
                </a:ext>
              </a:extLst>
            </p:cNvPr>
            <p:cNvSpPr/>
            <p:nvPr/>
          </p:nvSpPr>
          <p:spPr>
            <a:xfrm rot="10800000">
              <a:off x="1529642"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2" name="Serbest Form: Şekil 241">
              <a:extLst>
                <a:ext uri="{FF2B5EF4-FFF2-40B4-BE49-F238E27FC236}">
                  <a16:creationId xmlns:a16="http://schemas.microsoft.com/office/drawing/2014/main" id="{4BE6FF61-8E84-4DE1-B5F4-D09F58643EDB}"/>
                </a:ext>
              </a:extLst>
            </p:cNvPr>
            <p:cNvSpPr/>
            <p:nvPr/>
          </p:nvSpPr>
          <p:spPr>
            <a:xfrm rot="10800000">
              <a:off x="1009202" y="2408196"/>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43" name="Serbest Form: Şekil 242">
              <a:extLst>
                <a:ext uri="{FF2B5EF4-FFF2-40B4-BE49-F238E27FC236}">
                  <a16:creationId xmlns:a16="http://schemas.microsoft.com/office/drawing/2014/main" id="{24994721-442A-4302-A90D-E9E5C4FC0587}"/>
                </a:ext>
              </a:extLst>
            </p:cNvPr>
            <p:cNvSpPr/>
            <p:nvPr/>
          </p:nvSpPr>
          <p:spPr>
            <a:xfrm rot="10800000">
              <a:off x="1009202" y="2341041"/>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44" name="Serbest Form: Şekil 243">
              <a:extLst>
                <a:ext uri="{FF2B5EF4-FFF2-40B4-BE49-F238E27FC236}">
                  <a16:creationId xmlns:a16="http://schemas.microsoft.com/office/drawing/2014/main" id="{7C21D5EC-3C19-4796-ABB9-64619F2B77CA}"/>
                </a:ext>
              </a:extLst>
            </p:cNvPr>
            <p:cNvSpPr/>
            <p:nvPr/>
          </p:nvSpPr>
          <p:spPr>
            <a:xfrm rot="10800000">
              <a:off x="1395332" y="255942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5" name="Serbest Form: Şekil 244">
              <a:extLst>
                <a:ext uri="{FF2B5EF4-FFF2-40B4-BE49-F238E27FC236}">
                  <a16:creationId xmlns:a16="http://schemas.microsoft.com/office/drawing/2014/main" id="{E6F8295C-63B7-4F88-BFE2-93350F03E3B8}"/>
                </a:ext>
              </a:extLst>
            </p:cNvPr>
            <p:cNvSpPr/>
            <p:nvPr/>
          </p:nvSpPr>
          <p:spPr>
            <a:xfrm rot="10800000">
              <a:off x="1462487"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6" name="Serbest Form: Şekil 245">
              <a:extLst>
                <a:ext uri="{FF2B5EF4-FFF2-40B4-BE49-F238E27FC236}">
                  <a16:creationId xmlns:a16="http://schemas.microsoft.com/office/drawing/2014/main" id="{B858D098-7F82-439B-BB9B-CFF8FD3FA858}"/>
                </a:ext>
              </a:extLst>
            </p:cNvPr>
            <p:cNvSpPr/>
            <p:nvPr/>
          </p:nvSpPr>
          <p:spPr>
            <a:xfrm rot="10800000">
              <a:off x="1193829" y="255942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7" name="Serbest Form: Şekil 246">
              <a:extLst>
                <a:ext uri="{FF2B5EF4-FFF2-40B4-BE49-F238E27FC236}">
                  <a16:creationId xmlns:a16="http://schemas.microsoft.com/office/drawing/2014/main" id="{20D58B89-7978-453A-98E4-69D5E00DCF7E}"/>
                </a:ext>
              </a:extLst>
            </p:cNvPr>
            <p:cNvSpPr/>
            <p:nvPr/>
          </p:nvSpPr>
          <p:spPr>
            <a:xfrm rot="10800000">
              <a:off x="1260984"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8" name="Serbest Form: Şekil 247">
              <a:extLst>
                <a:ext uri="{FF2B5EF4-FFF2-40B4-BE49-F238E27FC236}">
                  <a16:creationId xmlns:a16="http://schemas.microsoft.com/office/drawing/2014/main" id="{409A173A-DA28-487F-926F-217FB73059C3}"/>
                </a:ext>
              </a:extLst>
            </p:cNvPr>
            <p:cNvSpPr/>
            <p:nvPr/>
          </p:nvSpPr>
          <p:spPr>
            <a:xfrm rot="10800000">
              <a:off x="1328139"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249" name="Serbest Form: Şekil 248">
              <a:extLst>
                <a:ext uri="{FF2B5EF4-FFF2-40B4-BE49-F238E27FC236}">
                  <a16:creationId xmlns:a16="http://schemas.microsoft.com/office/drawing/2014/main" id="{4BDC179F-EAA4-4DA9-A737-433327720D61}"/>
                </a:ext>
              </a:extLst>
            </p:cNvPr>
            <p:cNvSpPr/>
            <p:nvPr/>
          </p:nvSpPr>
          <p:spPr>
            <a:xfrm rot="10800000">
              <a:off x="1348772" y="2608721"/>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250" name="Serbest Form: Şekil 249">
              <a:extLst>
                <a:ext uri="{FF2B5EF4-FFF2-40B4-BE49-F238E27FC236}">
                  <a16:creationId xmlns:a16="http://schemas.microsoft.com/office/drawing/2014/main" id="{40239179-5F36-479D-BDA8-C8D03EFA77F0}"/>
                </a:ext>
              </a:extLst>
            </p:cNvPr>
            <p:cNvSpPr/>
            <p:nvPr/>
          </p:nvSpPr>
          <p:spPr>
            <a:xfrm rot="10800000">
              <a:off x="1600047"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51" name="Serbest Form: Şekil 250">
              <a:extLst>
                <a:ext uri="{FF2B5EF4-FFF2-40B4-BE49-F238E27FC236}">
                  <a16:creationId xmlns:a16="http://schemas.microsoft.com/office/drawing/2014/main" id="{E755CF11-9CC3-4FBE-A9B9-C589F11E4BF4}"/>
                </a:ext>
              </a:extLst>
            </p:cNvPr>
            <p:cNvSpPr/>
            <p:nvPr/>
          </p:nvSpPr>
          <p:spPr>
            <a:xfrm rot="10800000">
              <a:off x="1465698"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2" name="Serbest Form: Şekil 251">
              <a:extLst>
                <a:ext uri="{FF2B5EF4-FFF2-40B4-BE49-F238E27FC236}">
                  <a16:creationId xmlns:a16="http://schemas.microsoft.com/office/drawing/2014/main" id="{DE735B70-5C18-4FB5-97B1-27F501738AFE}"/>
                </a:ext>
              </a:extLst>
            </p:cNvPr>
            <p:cNvSpPr/>
            <p:nvPr/>
          </p:nvSpPr>
          <p:spPr>
            <a:xfrm rot="10800000">
              <a:off x="1532852"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3" name="Serbest Form: Şekil 252">
              <a:extLst>
                <a:ext uri="{FF2B5EF4-FFF2-40B4-BE49-F238E27FC236}">
                  <a16:creationId xmlns:a16="http://schemas.microsoft.com/office/drawing/2014/main" id="{A88685B2-800A-47C2-B855-E4975188B962}"/>
                </a:ext>
              </a:extLst>
            </p:cNvPr>
            <p:cNvSpPr/>
            <p:nvPr/>
          </p:nvSpPr>
          <p:spPr>
            <a:xfrm rot="10800000">
              <a:off x="1667201"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4" name="Serbest Form: Şekil 253">
              <a:extLst>
                <a:ext uri="{FF2B5EF4-FFF2-40B4-BE49-F238E27FC236}">
                  <a16:creationId xmlns:a16="http://schemas.microsoft.com/office/drawing/2014/main" id="{CEFA9801-C5B4-460C-B929-9C88B1DD0F8C}"/>
                </a:ext>
              </a:extLst>
            </p:cNvPr>
            <p:cNvSpPr/>
            <p:nvPr/>
          </p:nvSpPr>
          <p:spPr>
            <a:xfrm rot="10800000">
              <a:off x="1734356"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5" name="Serbest Form: Şekil 254">
              <a:extLst>
                <a:ext uri="{FF2B5EF4-FFF2-40B4-BE49-F238E27FC236}">
                  <a16:creationId xmlns:a16="http://schemas.microsoft.com/office/drawing/2014/main" id="{251CA072-74F9-4594-B1BE-29AF2EB582A3}"/>
                </a:ext>
              </a:extLst>
            </p:cNvPr>
            <p:cNvSpPr/>
            <p:nvPr/>
          </p:nvSpPr>
          <p:spPr>
            <a:xfrm rot="10800000">
              <a:off x="1801511"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6" name="Serbest Form: Şekil 255">
              <a:extLst>
                <a:ext uri="{FF2B5EF4-FFF2-40B4-BE49-F238E27FC236}">
                  <a16:creationId xmlns:a16="http://schemas.microsoft.com/office/drawing/2014/main" id="{A332F8E6-DE7C-41C4-8055-39B433C85EE2}"/>
                </a:ext>
              </a:extLst>
            </p:cNvPr>
            <p:cNvSpPr/>
            <p:nvPr/>
          </p:nvSpPr>
          <p:spPr>
            <a:xfrm rot="10800000">
              <a:off x="1197040" y="260875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57" name="Serbest Form: Şekil 256">
              <a:extLst>
                <a:ext uri="{FF2B5EF4-FFF2-40B4-BE49-F238E27FC236}">
                  <a16:creationId xmlns:a16="http://schemas.microsoft.com/office/drawing/2014/main" id="{987B1845-8763-4E58-AD98-96FF2A92A718}"/>
                </a:ext>
              </a:extLst>
            </p:cNvPr>
            <p:cNvSpPr/>
            <p:nvPr/>
          </p:nvSpPr>
          <p:spPr>
            <a:xfrm rot="10800000">
              <a:off x="1129885"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8" name="Serbest Form: Şekil 257">
              <a:extLst>
                <a:ext uri="{FF2B5EF4-FFF2-40B4-BE49-F238E27FC236}">
                  <a16:creationId xmlns:a16="http://schemas.microsoft.com/office/drawing/2014/main" id="{B8A66B12-DE38-4035-90C0-06A54719CE1F}"/>
                </a:ext>
              </a:extLst>
            </p:cNvPr>
            <p:cNvSpPr/>
            <p:nvPr/>
          </p:nvSpPr>
          <p:spPr>
            <a:xfrm rot="10800000">
              <a:off x="1264195"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9" name="Serbest Form: Şekil 258">
              <a:extLst>
                <a:ext uri="{FF2B5EF4-FFF2-40B4-BE49-F238E27FC236}">
                  <a16:creationId xmlns:a16="http://schemas.microsoft.com/office/drawing/2014/main" id="{B3BA5B59-4107-4081-80D1-6888DBC65FD4}"/>
                </a:ext>
              </a:extLst>
            </p:cNvPr>
            <p:cNvSpPr/>
            <p:nvPr/>
          </p:nvSpPr>
          <p:spPr>
            <a:xfrm rot="10800000">
              <a:off x="1062691"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0" name="Serbest Form: Şekil 259">
              <a:extLst>
                <a:ext uri="{FF2B5EF4-FFF2-40B4-BE49-F238E27FC236}">
                  <a16:creationId xmlns:a16="http://schemas.microsoft.com/office/drawing/2014/main" id="{5450ECC5-D173-49E5-A166-A874E4250529}"/>
                </a:ext>
              </a:extLst>
            </p:cNvPr>
            <p:cNvSpPr/>
            <p:nvPr/>
          </p:nvSpPr>
          <p:spPr>
            <a:xfrm rot="10800000">
              <a:off x="139854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1" name="Serbest Form: Şekil 260">
              <a:extLst>
                <a:ext uri="{FF2B5EF4-FFF2-40B4-BE49-F238E27FC236}">
                  <a16:creationId xmlns:a16="http://schemas.microsoft.com/office/drawing/2014/main" id="{4B467E44-6949-463A-B4C0-B9E4FEBFCE4D}"/>
                </a:ext>
              </a:extLst>
            </p:cNvPr>
            <p:cNvSpPr/>
            <p:nvPr/>
          </p:nvSpPr>
          <p:spPr>
            <a:xfrm rot="10800000">
              <a:off x="1331388" y="260875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62" name="Serbest Form: Şekil 261">
              <a:extLst>
                <a:ext uri="{FF2B5EF4-FFF2-40B4-BE49-F238E27FC236}">
                  <a16:creationId xmlns:a16="http://schemas.microsoft.com/office/drawing/2014/main" id="{3EE8890C-49B8-44EF-933D-427E85574250}"/>
                </a:ext>
              </a:extLst>
            </p:cNvPr>
            <p:cNvSpPr/>
            <p:nvPr/>
          </p:nvSpPr>
          <p:spPr>
            <a:xfrm rot="10800000">
              <a:off x="2271672"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3" name="Serbest Form: Şekil 262">
              <a:extLst>
                <a:ext uri="{FF2B5EF4-FFF2-40B4-BE49-F238E27FC236}">
                  <a16:creationId xmlns:a16="http://schemas.microsoft.com/office/drawing/2014/main" id="{DDBD5D7D-87D1-4661-B3D6-D46F07CFBA7F}"/>
                </a:ext>
              </a:extLst>
            </p:cNvPr>
            <p:cNvSpPr/>
            <p:nvPr/>
          </p:nvSpPr>
          <p:spPr>
            <a:xfrm rot="10800000">
              <a:off x="2310007" y="2637579"/>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264" name="Serbest Form: Şekil 263">
              <a:extLst>
                <a:ext uri="{FF2B5EF4-FFF2-40B4-BE49-F238E27FC236}">
                  <a16:creationId xmlns:a16="http://schemas.microsoft.com/office/drawing/2014/main" id="{50BEC152-480C-4314-92CE-AFB7E5B68293}"/>
                </a:ext>
              </a:extLst>
            </p:cNvPr>
            <p:cNvSpPr/>
            <p:nvPr/>
          </p:nvSpPr>
          <p:spPr>
            <a:xfrm rot="10800000">
              <a:off x="2310007" y="2704734"/>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265" name="Serbest Form: Şekil 264">
              <a:extLst>
                <a:ext uri="{FF2B5EF4-FFF2-40B4-BE49-F238E27FC236}">
                  <a16:creationId xmlns:a16="http://schemas.microsoft.com/office/drawing/2014/main" id="{8E9D2BF7-365F-46D6-9A05-C59F0D28769C}"/>
                </a:ext>
              </a:extLst>
            </p:cNvPr>
            <p:cNvSpPr/>
            <p:nvPr/>
          </p:nvSpPr>
          <p:spPr>
            <a:xfrm rot="10800000">
              <a:off x="1009124" y="2863634"/>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66" name="Serbest Form: Şekil 265">
              <a:extLst>
                <a:ext uri="{FF2B5EF4-FFF2-40B4-BE49-F238E27FC236}">
                  <a16:creationId xmlns:a16="http://schemas.microsoft.com/office/drawing/2014/main" id="{1D83F248-7467-46D8-96C2-C150D03E68EE}"/>
                </a:ext>
              </a:extLst>
            </p:cNvPr>
            <p:cNvSpPr/>
            <p:nvPr/>
          </p:nvSpPr>
          <p:spPr>
            <a:xfrm rot="10800000">
              <a:off x="2204517"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7" name="Serbest Form: Şekil 266">
              <a:extLst>
                <a:ext uri="{FF2B5EF4-FFF2-40B4-BE49-F238E27FC236}">
                  <a16:creationId xmlns:a16="http://schemas.microsoft.com/office/drawing/2014/main" id="{FB247C19-051B-4137-969A-E69DFD05A216}"/>
                </a:ext>
              </a:extLst>
            </p:cNvPr>
            <p:cNvSpPr/>
            <p:nvPr/>
          </p:nvSpPr>
          <p:spPr>
            <a:xfrm rot="10800000">
              <a:off x="213736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8" name="Serbest Form: Şekil 267">
              <a:extLst>
                <a:ext uri="{FF2B5EF4-FFF2-40B4-BE49-F238E27FC236}">
                  <a16:creationId xmlns:a16="http://schemas.microsoft.com/office/drawing/2014/main" id="{088DAAAD-4D42-4348-A895-7B7EB88C44A1}"/>
                </a:ext>
              </a:extLst>
            </p:cNvPr>
            <p:cNvSpPr/>
            <p:nvPr/>
          </p:nvSpPr>
          <p:spPr>
            <a:xfrm rot="10800000">
              <a:off x="1935859"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9" name="Serbest Form: Şekil 268">
              <a:extLst>
                <a:ext uri="{FF2B5EF4-FFF2-40B4-BE49-F238E27FC236}">
                  <a16:creationId xmlns:a16="http://schemas.microsoft.com/office/drawing/2014/main" id="{19DD3453-B193-4AF7-AACB-0C65CEE017BB}"/>
                </a:ext>
              </a:extLst>
            </p:cNvPr>
            <p:cNvSpPr/>
            <p:nvPr/>
          </p:nvSpPr>
          <p:spPr>
            <a:xfrm rot="10800000">
              <a:off x="2003014"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0" name="Serbest Form: Şekil 269">
              <a:extLst>
                <a:ext uri="{FF2B5EF4-FFF2-40B4-BE49-F238E27FC236}">
                  <a16:creationId xmlns:a16="http://schemas.microsoft.com/office/drawing/2014/main" id="{C19C802A-85B3-40AC-8288-979A34AAC19D}"/>
                </a:ext>
              </a:extLst>
            </p:cNvPr>
            <p:cNvSpPr/>
            <p:nvPr/>
          </p:nvSpPr>
          <p:spPr>
            <a:xfrm rot="10800000">
              <a:off x="1868705"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1" name="Serbest Form: Şekil 270">
              <a:extLst>
                <a:ext uri="{FF2B5EF4-FFF2-40B4-BE49-F238E27FC236}">
                  <a16:creationId xmlns:a16="http://schemas.microsoft.com/office/drawing/2014/main" id="{2818E11C-D4E3-4AF6-BDDC-AF84CA00227E}"/>
                </a:ext>
              </a:extLst>
            </p:cNvPr>
            <p:cNvSpPr/>
            <p:nvPr/>
          </p:nvSpPr>
          <p:spPr>
            <a:xfrm rot="10800000">
              <a:off x="2070208"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2" name="Serbest Form: Şekil 271">
              <a:extLst>
                <a:ext uri="{FF2B5EF4-FFF2-40B4-BE49-F238E27FC236}">
                  <a16:creationId xmlns:a16="http://schemas.microsoft.com/office/drawing/2014/main" id="{AD7A21A0-BFBE-4F89-98CD-ECBAE864C35B}"/>
                </a:ext>
              </a:extLst>
            </p:cNvPr>
            <p:cNvSpPr/>
            <p:nvPr/>
          </p:nvSpPr>
          <p:spPr>
            <a:xfrm rot="10800000">
              <a:off x="2310007" y="2771928"/>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3" name="Serbest Form: Şekil 272">
              <a:extLst>
                <a:ext uri="{FF2B5EF4-FFF2-40B4-BE49-F238E27FC236}">
                  <a16:creationId xmlns:a16="http://schemas.microsoft.com/office/drawing/2014/main" id="{72D81D62-4524-44CF-97BF-66ABBC3B9DC2}"/>
                </a:ext>
              </a:extLst>
            </p:cNvPr>
            <p:cNvSpPr/>
            <p:nvPr/>
          </p:nvSpPr>
          <p:spPr>
            <a:xfrm rot="10800000">
              <a:off x="186549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74" name="Serbest Form: Şekil 273">
              <a:extLst>
                <a:ext uri="{FF2B5EF4-FFF2-40B4-BE49-F238E27FC236}">
                  <a16:creationId xmlns:a16="http://schemas.microsoft.com/office/drawing/2014/main" id="{CC73AAFB-2601-4A14-B73D-69E475D26DF8}"/>
                </a:ext>
              </a:extLst>
            </p:cNvPr>
            <p:cNvSpPr/>
            <p:nvPr/>
          </p:nvSpPr>
          <p:spPr>
            <a:xfrm rot="10800000">
              <a:off x="1596836"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75" name="Serbest Form: Şekil 274">
              <a:extLst>
                <a:ext uri="{FF2B5EF4-FFF2-40B4-BE49-F238E27FC236}">
                  <a16:creationId xmlns:a16="http://schemas.microsoft.com/office/drawing/2014/main" id="{74167E86-4DE4-497F-9BC7-005A617A099A}"/>
                </a:ext>
              </a:extLst>
            </p:cNvPr>
            <p:cNvSpPr/>
            <p:nvPr/>
          </p:nvSpPr>
          <p:spPr>
            <a:xfrm rot="10800000">
              <a:off x="1798300"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76" name="Serbest Form: Şekil 275">
              <a:extLst>
                <a:ext uri="{FF2B5EF4-FFF2-40B4-BE49-F238E27FC236}">
                  <a16:creationId xmlns:a16="http://schemas.microsoft.com/office/drawing/2014/main" id="{C667F439-C36C-452C-9E46-B844541F5D0F}"/>
                </a:ext>
              </a:extLst>
            </p:cNvPr>
            <p:cNvSpPr/>
            <p:nvPr/>
          </p:nvSpPr>
          <p:spPr>
            <a:xfrm rot="10800000">
              <a:off x="1731145"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7" name="Serbest Form: Şekil 276">
              <a:extLst>
                <a:ext uri="{FF2B5EF4-FFF2-40B4-BE49-F238E27FC236}">
                  <a16:creationId xmlns:a16="http://schemas.microsoft.com/office/drawing/2014/main" id="{FFDDF0CB-ABD2-4EF7-88B5-DD3E8BFD30D1}"/>
                </a:ext>
              </a:extLst>
            </p:cNvPr>
            <p:cNvSpPr/>
            <p:nvPr/>
          </p:nvSpPr>
          <p:spPr>
            <a:xfrm rot="10800000">
              <a:off x="1663991"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8" name="Serbest Form: Şekil 277">
              <a:extLst>
                <a:ext uri="{FF2B5EF4-FFF2-40B4-BE49-F238E27FC236}">
                  <a16:creationId xmlns:a16="http://schemas.microsoft.com/office/drawing/2014/main" id="{A62ED138-484B-4725-B3B9-D92331489F63}"/>
                </a:ext>
              </a:extLst>
            </p:cNvPr>
            <p:cNvSpPr/>
            <p:nvPr/>
          </p:nvSpPr>
          <p:spPr>
            <a:xfrm rot="10800000">
              <a:off x="1932648"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9" name="Serbest Form: Şekil 278">
              <a:extLst>
                <a:ext uri="{FF2B5EF4-FFF2-40B4-BE49-F238E27FC236}">
                  <a16:creationId xmlns:a16="http://schemas.microsoft.com/office/drawing/2014/main" id="{91F22579-894C-4ED8-B262-DA5B940721C5}"/>
                </a:ext>
              </a:extLst>
            </p:cNvPr>
            <p:cNvSpPr/>
            <p:nvPr/>
          </p:nvSpPr>
          <p:spPr>
            <a:xfrm rot="10800000">
              <a:off x="2201306"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0" name="Serbest Form: Şekil 279">
              <a:extLst>
                <a:ext uri="{FF2B5EF4-FFF2-40B4-BE49-F238E27FC236}">
                  <a16:creationId xmlns:a16="http://schemas.microsoft.com/office/drawing/2014/main" id="{AFB2CAF4-5277-454C-8744-30DDC2A6962A}"/>
                </a:ext>
              </a:extLst>
            </p:cNvPr>
            <p:cNvSpPr/>
            <p:nvPr/>
          </p:nvSpPr>
          <p:spPr>
            <a:xfrm rot="10800000">
              <a:off x="1999803"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1" name="Serbest Form: Şekil 280">
              <a:extLst>
                <a:ext uri="{FF2B5EF4-FFF2-40B4-BE49-F238E27FC236}">
                  <a16:creationId xmlns:a16="http://schemas.microsoft.com/office/drawing/2014/main" id="{1879136F-4FDD-4028-A992-93FFA8AF808C}"/>
                </a:ext>
              </a:extLst>
            </p:cNvPr>
            <p:cNvSpPr/>
            <p:nvPr/>
          </p:nvSpPr>
          <p:spPr>
            <a:xfrm rot="10800000">
              <a:off x="2268383" y="283908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82" name="Serbest Form: Şekil 281">
              <a:extLst>
                <a:ext uri="{FF2B5EF4-FFF2-40B4-BE49-F238E27FC236}">
                  <a16:creationId xmlns:a16="http://schemas.microsoft.com/office/drawing/2014/main" id="{74FC412B-AECD-4EB2-A902-02C8B3C35AAF}"/>
                </a:ext>
              </a:extLst>
            </p:cNvPr>
            <p:cNvSpPr/>
            <p:nvPr/>
          </p:nvSpPr>
          <p:spPr>
            <a:xfrm rot="10800000">
              <a:off x="2134152"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3" name="Serbest Form: Şekil 282">
              <a:extLst>
                <a:ext uri="{FF2B5EF4-FFF2-40B4-BE49-F238E27FC236}">
                  <a16:creationId xmlns:a16="http://schemas.microsoft.com/office/drawing/2014/main" id="{F6C1A0B0-BE48-471E-A978-166AEE2883E8}"/>
                </a:ext>
              </a:extLst>
            </p:cNvPr>
            <p:cNvSpPr/>
            <p:nvPr/>
          </p:nvSpPr>
          <p:spPr>
            <a:xfrm rot="10800000">
              <a:off x="1009202" y="260875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84" name="Serbest Form: Şekil 283">
              <a:extLst>
                <a:ext uri="{FF2B5EF4-FFF2-40B4-BE49-F238E27FC236}">
                  <a16:creationId xmlns:a16="http://schemas.microsoft.com/office/drawing/2014/main" id="{69199343-196E-45FE-977F-8ED3E7A73D8E}"/>
                </a:ext>
              </a:extLst>
            </p:cNvPr>
            <p:cNvSpPr/>
            <p:nvPr/>
          </p:nvSpPr>
          <p:spPr>
            <a:xfrm rot="10800000">
              <a:off x="2066997"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5" name="Serbest Form: Şekil 284">
              <a:extLst>
                <a:ext uri="{FF2B5EF4-FFF2-40B4-BE49-F238E27FC236}">
                  <a16:creationId xmlns:a16="http://schemas.microsoft.com/office/drawing/2014/main" id="{E32A8969-9A09-48B0-B8FA-831EFDE12718}"/>
                </a:ext>
              </a:extLst>
            </p:cNvPr>
            <p:cNvSpPr/>
            <p:nvPr/>
          </p:nvSpPr>
          <p:spPr>
            <a:xfrm rot="10800000">
              <a:off x="112667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6" name="Serbest Form: Şekil 285">
              <a:extLst>
                <a:ext uri="{FF2B5EF4-FFF2-40B4-BE49-F238E27FC236}">
                  <a16:creationId xmlns:a16="http://schemas.microsoft.com/office/drawing/2014/main" id="{D622AEC1-2771-4BB7-A7DF-86FC86D422F0}"/>
                </a:ext>
              </a:extLst>
            </p:cNvPr>
            <p:cNvSpPr/>
            <p:nvPr/>
          </p:nvSpPr>
          <p:spPr>
            <a:xfrm rot="10800000">
              <a:off x="1059480"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7" name="Serbest Form: Şekil 286">
              <a:extLst>
                <a:ext uri="{FF2B5EF4-FFF2-40B4-BE49-F238E27FC236}">
                  <a16:creationId xmlns:a16="http://schemas.microsoft.com/office/drawing/2014/main" id="{435131F7-B8F3-4279-9D0C-6718C2CB16B7}"/>
                </a:ext>
              </a:extLst>
            </p:cNvPr>
            <p:cNvSpPr/>
            <p:nvPr/>
          </p:nvSpPr>
          <p:spPr>
            <a:xfrm rot="10800000">
              <a:off x="1009202" y="2796597"/>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88" name="Serbest Form: Şekil 287">
              <a:extLst>
                <a:ext uri="{FF2B5EF4-FFF2-40B4-BE49-F238E27FC236}">
                  <a16:creationId xmlns:a16="http://schemas.microsoft.com/office/drawing/2014/main" id="{3767B558-5420-4290-8269-C0B9DA9B467A}"/>
                </a:ext>
              </a:extLst>
            </p:cNvPr>
            <p:cNvSpPr/>
            <p:nvPr/>
          </p:nvSpPr>
          <p:spPr>
            <a:xfrm rot="10800000">
              <a:off x="1529642"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9" name="Serbest Form: Şekil 288">
              <a:extLst>
                <a:ext uri="{FF2B5EF4-FFF2-40B4-BE49-F238E27FC236}">
                  <a16:creationId xmlns:a16="http://schemas.microsoft.com/office/drawing/2014/main" id="{0168D0DF-555A-41F3-89D2-5EC4DE6FFC26}"/>
                </a:ext>
              </a:extLst>
            </p:cNvPr>
            <p:cNvSpPr/>
            <p:nvPr/>
          </p:nvSpPr>
          <p:spPr>
            <a:xfrm rot="10800000">
              <a:off x="1009202" y="272944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0" name="Serbest Form: Şekil 289">
              <a:extLst>
                <a:ext uri="{FF2B5EF4-FFF2-40B4-BE49-F238E27FC236}">
                  <a16:creationId xmlns:a16="http://schemas.microsoft.com/office/drawing/2014/main" id="{8E375110-106F-4485-AEE9-ED21105C5C40}"/>
                </a:ext>
              </a:extLst>
            </p:cNvPr>
            <p:cNvSpPr/>
            <p:nvPr/>
          </p:nvSpPr>
          <p:spPr>
            <a:xfrm rot="10800000">
              <a:off x="1009202" y="2662248"/>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1" name="Serbest Form: Şekil 290">
              <a:extLst>
                <a:ext uri="{FF2B5EF4-FFF2-40B4-BE49-F238E27FC236}">
                  <a16:creationId xmlns:a16="http://schemas.microsoft.com/office/drawing/2014/main" id="{5C3B4FF1-6D1F-43C3-8223-CE16301D3F98}"/>
                </a:ext>
              </a:extLst>
            </p:cNvPr>
            <p:cNvSpPr/>
            <p:nvPr/>
          </p:nvSpPr>
          <p:spPr>
            <a:xfrm rot="10800000">
              <a:off x="1395332" y="2880628"/>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2" name="Serbest Form: Şekil 291">
              <a:extLst>
                <a:ext uri="{FF2B5EF4-FFF2-40B4-BE49-F238E27FC236}">
                  <a16:creationId xmlns:a16="http://schemas.microsoft.com/office/drawing/2014/main" id="{EE3634E7-E77A-4CAF-B8FC-461040013865}"/>
                </a:ext>
              </a:extLst>
            </p:cNvPr>
            <p:cNvSpPr/>
            <p:nvPr/>
          </p:nvSpPr>
          <p:spPr>
            <a:xfrm rot="10800000">
              <a:off x="1462487"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3" name="Serbest Form: Şekil 292">
              <a:extLst>
                <a:ext uri="{FF2B5EF4-FFF2-40B4-BE49-F238E27FC236}">
                  <a16:creationId xmlns:a16="http://schemas.microsoft.com/office/drawing/2014/main" id="{3FDC8D67-1FE4-4661-89A9-678202A3FF32}"/>
                </a:ext>
              </a:extLst>
            </p:cNvPr>
            <p:cNvSpPr/>
            <p:nvPr/>
          </p:nvSpPr>
          <p:spPr>
            <a:xfrm rot="10800000">
              <a:off x="1193829" y="2880628"/>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4" name="Serbest Form: Şekil 293">
              <a:extLst>
                <a:ext uri="{FF2B5EF4-FFF2-40B4-BE49-F238E27FC236}">
                  <a16:creationId xmlns:a16="http://schemas.microsoft.com/office/drawing/2014/main" id="{BEFCAD03-1DC9-48B5-8C88-F58B6AC67BEB}"/>
                </a:ext>
              </a:extLst>
            </p:cNvPr>
            <p:cNvSpPr/>
            <p:nvPr/>
          </p:nvSpPr>
          <p:spPr>
            <a:xfrm rot="10800000">
              <a:off x="1260984"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5" name="Serbest Form: Şekil 294">
              <a:extLst>
                <a:ext uri="{FF2B5EF4-FFF2-40B4-BE49-F238E27FC236}">
                  <a16:creationId xmlns:a16="http://schemas.microsoft.com/office/drawing/2014/main" id="{2ED54675-D6A8-4930-A4A5-8D3FDCDAD736}"/>
                </a:ext>
              </a:extLst>
            </p:cNvPr>
            <p:cNvSpPr/>
            <p:nvPr/>
          </p:nvSpPr>
          <p:spPr>
            <a:xfrm rot="10800000">
              <a:off x="1328139"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296" name="Serbest Form: Şekil 295">
              <a:extLst>
                <a:ext uri="{FF2B5EF4-FFF2-40B4-BE49-F238E27FC236}">
                  <a16:creationId xmlns:a16="http://schemas.microsoft.com/office/drawing/2014/main" id="{7FB28832-6385-4E96-B979-462CAD73CD2B}"/>
                </a:ext>
              </a:extLst>
            </p:cNvPr>
            <p:cNvSpPr/>
            <p:nvPr/>
          </p:nvSpPr>
          <p:spPr>
            <a:xfrm rot="10800000">
              <a:off x="1353943" y="2937758"/>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297" name="Serbest Form: Şekil 296">
              <a:extLst>
                <a:ext uri="{FF2B5EF4-FFF2-40B4-BE49-F238E27FC236}">
                  <a16:creationId xmlns:a16="http://schemas.microsoft.com/office/drawing/2014/main" id="{A93C477D-66CC-404C-8649-1FB64E1D4150}"/>
                </a:ext>
              </a:extLst>
            </p:cNvPr>
            <p:cNvSpPr/>
            <p:nvPr/>
          </p:nvSpPr>
          <p:spPr>
            <a:xfrm rot="10800000">
              <a:off x="1600047"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98" name="Serbest Form: Şekil 297">
              <a:extLst>
                <a:ext uri="{FF2B5EF4-FFF2-40B4-BE49-F238E27FC236}">
                  <a16:creationId xmlns:a16="http://schemas.microsoft.com/office/drawing/2014/main" id="{BE629FE8-B4C5-46D8-A677-0F0E90EA60A5}"/>
                </a:ext>
              </a:extLst>
            </p:cNvPr>
            <p:cNvSpPr/>
            <p:nvPr/>
          </p:nvSpPr>
          <p:spPr>
            <a:xfrm rot="10800000">
              <a:off x="1465698"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99" name="Serbest Form: Şekil 298">
              <a:extLst>
                <a:ext uri="{FF2B5EF4-FFF2-40B4-BE49-F238E27FC236}">
                  <a16:creationId xmlns:a16="http://schemas.microsoft.com/office/drawing/2014/main" id="{21A46F05-5BE5-4EDB-9FD3-B03A27376581}"/>
                </a:ext>
              </a:extLst>
            </p:cNvPr>
            <p:cNvSpPr/>
            <p:nvPr/>
          </p:nvSpPr>
          <p:spPr>
            <a:xfrm rot="10800000">
              <a:off x="1532852"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0" name="Serbest Form: Şekil 299">
              <a:extLst>
                <a:ext uri="{FF2B5EF4-FFF2-40B4-BE49-F238E27FC236}">
                  <a16:creationId xmlns:a16="http://schemas.microsoft.com/office/drawing/2014/main" id="{6812F7D8-697A-4FCF-BE79-33A16330C619}"/>
                </a:ext>
              </a:extLst>
            </p:cNvPr>
            <p:cNvSpPr/>
            <p:nvPr/>
          </p:nvSpPr>
          <p:spPr>
            <a:xfrm rot="10800000">
              <a:off x="1667201"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1" name="Serbest Form: Şekil 300">
              <a:extLst>
                <a:ext uri="{FF2B5EF4-FFF2-40B4-BE49-F238E27FC236}">
                  <a16:creationId xmlns:a16="http://schemas.microsoft.com/office/drawing/2014/main" id="{510DA9A6-1138-44C1-B0F8-7D0957801099}"/>
                </a:ext>
              </a:extLst>
            </p:cNvPr>
            <p:cNvSpPr/>
            <p:nvPr/>
          </p:nvSpPr>
          <p:spPr>
            <a:xfrm rot="10800000">
              <a:off x="1734356"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2" name="Serbest Form: Şekil 301">
              <a:extLst>
                <a:ext uri="{FF2B5EF4-FFF2-40B4-BE49-F238E27FC236}">
                  <a16:creationId xmlns:a16="http://schemas.microsoft.com/office/drawing/2014/main" id="{66B2295F-B3AB-4533-A425-E59AA20F17C7}"/>
                </a:ext>
              </a:extLst>
            </p:cNvPr>
            <p:cNvSpPr/>
            <p:nvPr/>
          </p:nvSpPr>
          <p:spPr>
            <a:xfrm rot="10800000">
              <a:off x="1801511"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3" name="Serbest Form: Şekil 302">
              <a:extLst>
                <a:ext uri="{FF2B5EF4-FFF2-40B4-BE49-F238E27FC236}">
                  <a16:creationId xmlns:a16="http://schemas.microsoft.com/office/drawing/2014/main" id="{0A9095E0-970A-420D-9A06-380B2D13738A}"/>
                </a:ext>
              </a:extLst>
            </p:cNvPr>
            <p:cNvSpPr/>
            <p:nvPr/>
          </p:nvSpPr>
          <p:spPr>
            <a:xfrm rot="10800000">
              <a:off x="1197040" y="2932042"/>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04" name="Serbest Form: Şekil 303">
              <a:extLst>
                <a:ext uri="{FF2B5EF4-FFF2-40B4-BE49-F238E27FC236}">
                  <a16:creationId xmlns:a16="http://schemas.microsoft.com/office/drawing/2014/main" id="{CCCE39C4-5D80-4FB3-A815-6CA0D5F799DA}"/>
                </a:ext>
              </a:extLst>
            </p:cNvPr>
            <p:cNvSpPr/>
            <p:nvPr/>
          </p:nvSpPr>
          <p:spPr>
            <a:xfrm rot="10800000">
              <a:off x="1129885"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5" name="Serbest Form: Şekil 304">
              <a:extLst>
                <a:ext uri="{FF2B5EF4-FFF2-40B4-BE49-F238E27FC236}">
                  <a16:creationId xmlns:a16="http://schemas.microsoft.com/office/drawing/2014/main" id="{FCC28F8F-212D-4DE0-A62A-390635955C74}"/>
                </a:ext>
              </a:extLst>
            </p:cNvPr>
            <p:cNvSpPr/>
            <p:nvPr/>
          </p:nvSpPr>
          <p:spPr>
            <a:xfrm rot="10800000">
              <a:off x="1264195"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6" name="Serbest Form: Şekil 305">
              <a:extLst>
                <a:ext uri="{FF2B5EF4-FFF2-40B4-BE49-F238E27FC236}">
                  <a16:creationId xmlns:a16="http://schemas.microsoft.com/office/drawing/2014/main" id="{1F6B5256-BC7F-4E73-B159-03E56A6DB39E}"/>
                </a:ext>
              </a:extLst>
            </p:cNvPr>
            <p:cNvSpPr/>
            <p:nvPr/>
          </p:nvSpPr>
          <p:spPr>
            <a:xfrm rot="10800000">
              <a:off x="1062691"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07" name="Serbest Form: Şekil 306">
              <a:extLst>
                <a:ext uri="{FF2B5EF4-FFF2-40B4-BE49-F238E27FC236}">
                  <a16:creationId xmlns:a16="http://schemas.microsoft.com/office/drawing/2014/main" id="{3EEAACC7-B2E4-4362-B3D6-E22C8B791012}"/>
                </a:ext>
              </a:extLst>
            </p:cNvPr>
            <p:cNvSpPr/>
            <p:nvPr/>
          </p:nvSpPr>
          <p:spPr>
            <a:xfrm rot="10800000">
              <a:off x="139854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8" name="Serbest Form: Şekil 307">
              <a:extLst>
                <a:ext uri="{FF2B5EF4-FFF2-40B4-BE49-F238E27FC236}">
                  <a16:creationId xmlns:a16="http://schemas.microsoft.com/office/drawing/2014/main" id="{FE87DAA1-5CC4-4707-B2E8-38CCD3608F56}"/>
                </a:ext>
              </a:extLst>
            </p:cNvPr>
            <p:cNvSpPr/>
            <p:nvPr/>
          </p:nvSpPr>
          <p:spPr>
            <a:xfrm rot="10800000">
              <a:off x="1331388" y="2932042"/>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09" name="Serbest Form: Şekil 308">
              <a:extLst>
                <a:ext uri="{FF2B5EF4-FFF2-40B4-BE49-F238E27FC236}">
                  <a16:creationId xmlns:a16="http://schemas.microsoft.com/office/drawing/2014/main" id="{A735CB93-BB75-448F-AB4D-B8E45DC4A960}"/>
                </a:ext>
              </a:extLst>
            </p:cNvPr>
            <p:cNvSpPr/>
            <p:nvPr/>
          </p:nvSpPr>
          <p:spPr>
            <a:xfrm rot="10800000">
              <a:off x="2271672"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0" name="Serbest Form: Şekil 309">
              <a:extLst>
                <a:ext uri="{FF2B5EF4-FFF2-40B4-BE49-F238E27FC236}">
                  <a16:creationId xmlns:a16="http://schemas.microsoft.com/office/drawing/2014/main" id="{D8AA5550-D922-4ACD-8A23-3FF140256DED}"/>
                </a:ext>
              </a:extLst>
            </p:cNvPr>
            <p:cNvSpPr/>
            <p:nvPr/>
          </p:nvSpPr>
          <p:spPr>
            <a:xfrm rot="10800000">
              <a:off x="2310007" y="2960862"/>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311" name="Serbest Form: Şekil 310">
              <a:extLst>
                <a:ext uri="{FF2B5EF4-FFF2-40B4-BE49-F238E27FC236}">
                  <a16:creationId xmlns:a16="http://schemas.microsoft.com/office/drawing/2014/main" id="{7BA64C6A-CCB6-4B95-AEFE-C2AFC00E24EC}"/>
                </a:ext>
              </a:extLst>
            </p:cNvPr>
            <p:cNvSpPr/>
            <p:nvPr/>
          </p:nvSpPr>
          <p:spPr>
            <a:xfrm rot="10800000">
              <a:off x="2310007" y="3028017"/>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312" name="Serbest Form: Şekil 311">
              <a:extLst>
                <a:ext uri="{FF2B5EF4-FFF2-40B4-BE49-F238E27FC236}">
                  <a16:creationId xmlns:a16="http://schemas.microsoft.com/office/drawing/2014/main" id="{F2630344-DF23-4F72-A992-87F82A3C5AE0}"/>
                </a:ext>
              </a:extLst>
            </p:cNvPr>
            <p:cNvSpPr/>
            <p:nvPr/>
          </p:nvSpPr>
          <p:spPr>
            <a:xfrm rot="10800000">
              <a:off x="1009124" y="318703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313" name="Serbest Form: Şekil 312">
              <a:extLst>
                <a:ext uri="{FF2B5EF4-FFF2-40B4-BE49-F238E27FC236}">
                  <a16:creationId xmlns:a16="http://schemas.microsoft.com/office/drawing/2014/main" id="{96C18AB2-9D90-4836-85D7-B86F57616802}"/>
                </a:ext>
              </a:extLst>
            </p:cNvPr>
            <p:cNvSpPr/>
            <p:nvPr/>
          </p:nvSpPr>
          <p:spPr>
            <a:xfrm rot="10800000">
              <a:off x="2204517"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4" name="Serbest Form: Şekil 313">
              <a:extLst>
                <a:ext uri="{FF2B5EF4-FFF2-40B4-BE49-F238E27FC236}">
                  <a16:creationId xmlns:a16="http://schemas.microsoft.com/office/drawing/2014/main" id="{9D4EADC4-9625-43EC-B260-19C8335FF92C}"/>
                </a:ext>
              </a:extLst>
            </p:cNvPr>
            <p:cNvSpPr/>
            <p:nvPr/>
          </p:nvSpPr>
          <p:spPr>
            <a:xfrm rot="10800000">
              <a:off x="213736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5" name="Serbest Form: Şekil 314">
              <a:extLst>
                <a:ext uri="{FF2B5EF4-FFF2-40B4-BE49-F238E27FC236}">
                  <a16:creationId xmlns:a16="http://schemas.microsoft.com/office/drawing/2014/main" id="{EEA05914-66BF-4A7C-A8E1-0F77E1A1F8F5}"/>
                </a:ext>
              </a:extLst>
            </p:cNvPr>
            <p:cNvSpPr/>
            <p:nvPr/>
          </p:nvSpPr>
          <p:spPr>
            <a:xfrm rot="10800000">
              <a:off x="1935859"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6" name="Serbest Form: Şekil 315">
              <a:extLst>
                <a:ext uri="{FF2B5EF4-FFF2-40B4-BE49-F238E27FC236}">
                  <a16:creationId xmlns:a16="http://schemas.microsoft.com/office/drawing/2014/main" id="{A1E12DCD-193B-4192-9D35-443181DCA95C}"/>
                </a:ext>
              </a:extLst>
            </p:cNvPr>
            <p:cNvSpPr/>
            <p:nvPr/>
          </p:nvSpPr>
          <p:spPr>
            <a:xfrm rot="10800000">
              <a:off x="2003014"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7" name="Serbest Form: Şekil 316">
              <a:extLst>
                <a:ext uri="{FF2B5EF4-FFF2-40B4-BE49-F238E27FC236}">
                  <a16:creationId xmlns:a16="http://schemas.microsoft.com/office/drawing/2014/main" id="{BFD2DE84-BE12-4354-87DE-03C5248524F5}"/>
                </a:ext>
              </a:extLst>
            </p:cNvPr>
            <p:cNvSpPr/>
            <p:nvPr/>
          </p:nvSpPr>
          <p:spPr>
            <a:xfrm rot="10800000">
              <a:off x="1868705"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18" name="Serbest Form: Şekil 317">
              <a:extLst>
                <a:ext uri="{FF2B5EF4-FFF2-40B4-BE49-F238E27FC236}">
                  <a16:creationId xmlns:a16="http://schemas.microsoft.com/office/drawing/2014/main" id="{8BA81168-2E4B-45A2-AC5E-E21A830B9835}"/>
                </a:ext>
              </a:extLst>
            </p:cNvPr>
            <p:cNvSpPr/>
            <p:nvPr/>
          </p:nvSpPr>
          <p:spPr>
            <a:xfrm rot="10800000">
              <a:off x="2070208"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19" name="Serbest Form: Şekil 318">
              <a:extLst>
                <a:ext uri="{FF2B5EF4-FFF2-40B4-BE49-F238E27FC236}">
                  <a16:creationId xmlns:a16="http://schemas.microsoft.com/office/drawing/2014/main" id="{A3EDB518-4EC6-4CCF-854E-C659213FA6BB}"/>
                </a:ext>
              </a:extLst>
            </p:cNvPr>
            <p:cNvSpPr/>
            <p:nvPr/>
          </p:nvSpPr>
          <p:spPr>
            <a:xfrm rot="10800000">
              <a:off x="2310007" y="3095210"/>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0" name="Serbest Form: Şekil 319">
              <a:extLst>
                <a:ext uri="{FF2B5EF4-FFF2-40B4-BE49-F238E27FC236}">
                  <a16:creationId xmlns:a16="http://schemas.microsoft.com/office/drawing/2014/main" id="{CBBFB0FA-9645-4B1F-9203-BDD35FE3619E}"/>
                </a:ext>
              </a:extLst>
            </p:cNvPr>
            <p:cNvSpPr/>
            <p:nvPr/>
          </p:nvSpPr>
          <p:spPr>
            <a:xfrm rot="10800000">
              <a:off x="186549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1" name="Serbest Form: Şekil 320">
              <a:extLst>
                <a:ext uri="{FF2B5EF4-FFF2-40B4-BE49-F238E27FC236}">
                  <a16:creationId xmlns:a16="http://schemas.microsoft.com/office/drawing/2014/main" id="{5BAC830A-CF56-4423-8AE6-444E396FAAE8}"/>
                </a:ext>
              </a:extLst>
            </p:cNvPr>
            <p:cNvSpPr/>
            <p:nvPr/>
          </p:nvSpPr>
          <p:spPr>
            <a:xfrm rot="10800000">
              <a:off x="1596836"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2" name="Serbest Form: Şekil 321">
              <a:extLst>
                <a:ext uri="{FF2B5EF4-FFF2-40B4-BE49-F238E27FC236}">
                  <a16:creationId xmlns:a16="http://schemas.microsoft.com/office/drawing/2014/main" id="{0681F304-353A-4300-B446-CA12E485A5CC}"/>
                </a:ext>
              </a:extLst>
            </p:cNvPr>
            <p:cNvSpPr/>
            <p:nvPr/>
          </p:nvSpPr>
          <p:spPr>
            <a:xfrm rot="10800000">
              <a:off x="1798300"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3" name="Serbest Form: Şekil 322">
              <a:extLst>
                <a:ext uri="{FF2B5EF4-FFF2-40B4-BE49-F238E27FC236}">
                  <a16:creationId xmlns:a16="http://schemas.microsoft.com/office/drawing/2014/main" id="{324A6BB0-5BA8-4F4B-8B38-EDA51373CA93}"/>
                </a:ext>
              </a:extLst>
            </p:cNvPr>
            <p:cNvSpPr/>
            <p:nvPr/>
          </p:nvSpPr>
          <p:spPr>
            <a:xfrm rot="10800000">
              <a:off x="1731145"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4" name="Serbest Form: Şekil 323">
              <a:extLst>
                <a:ext uri="{FF2B5EF4-FFF2-40B4-BE49-F238E27FC236}">
                  <a16:creationId xmlns:a16="http://schemas.microsoft.com/office/drawing/2014/main" id="{E7DEA5B6-31E3-4E8D-AE36-8A9A9518303C}"/>
                </a:ext>
              </a:extLst>
            </p:cNvPr>
            <p:cNvSpPr/>
            <p:nvPr/>
          </p:nvSpPr>
          <p:spPr>
            <a:xfrm rot="10800000">
              <a:off x="1663991"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5" name="Serbest Form: Şekil 324">
              <a:extLst>
                <a:ext uri="{FF2B5EF4-FFF2-40B4-BE49-F238E27FC236}">
                  <a16:creationId xmlns:a16="http://schemas.microsoft.com/office/drawing/2014/main" id="{EE4D807D-209A-45BD-B5C3-8F31480B7B73}"/>
                </a:ext>
              </a:extLst>
            </p:cNvPr>
            <p:cNvSpPr/>
            <p:nvPr/>
          </p:nvSpPr>
          <p:spPr>
            <a:xfrm rot="10800000">
              <a:off x="1932648"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6" name="Serbest Form: Şekil 325">
              <a:extLst>
                <a:ext uri="{FF2B5EF4-FFF2-40B4-BE49-F238E27FC236}">
                  <a16:creationId xmlns:a16="http://schemas.microsoft.com/office/drawing/2014/main" id="{EBE01724-98D0-48AF-B5A1-1A0B3DD2D766}"/>
                </a:ext>
              </a:extLst>
            </p:cNvPr>
            <p:cNvSpPr/>
            <p:nvPr/>
          </p:nvSpPr>
          <p:spPr>
            <a:xfrm rot="10800000">
              <a:off x="2201306"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7" name="Serbest Form: Şekil 326">
              <a:extLst>
                <a:ext uri="{FF2B5EF4-FFF2-40B4-BE49-F238E27FC236}">
                  <a16:creationId xmlns:a16="http://schemas.microsoft.com/office/drawing/2014/main" id="{460B1845-2584-4D6C-AA62-092F98555229}"/>
                </a:ext>
              </a:extLst>
            </p:cNvPr>
            <p:cNvSpPr/>
            <p:nvPr/>
          </p:nvSpPr>
          <p:spPr>
            <a:xfrm rot="10800000">
              <a:off x="1999803"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8" name="Serbest Form: Şekil 327">
              <a:extLst>
                <a:ext uri="{FF2B5EF4-FFF2-40B4-BE49-F238E27FC236}">
                  <a16:creationId xmlns:a16="http://schemas.microsoft.com/office/drawing/2014/main" id="{D50C56D5-B393-4330-BD0F-C84A7278214E}"/>
                </a:ext>
              </a:extLst>
            </p:cNvPr>
            <p:cNvSpPr/>
            <p:nvPr/>
          </p:nvSpPr>
          <p:spPr>
            <a:xfrm rot="10800000">
              <a:off x="2268383" y="3162287"/>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329" name="Serbest Form: Şekil 328">
              <a:extLst>
                <a:ext uri="{FF2B5EF4-FFF2-40B4-BE49-F238E27FC236}">
                  <a16:creationId xmlns:a16="http://schemas.microsoft.com/office/drawing/2014/main" id="{BD4F1610-6C99-4B88-93F1-7DAB2C699E0E}"/>
                </a:ext>
              </a:extLst>
            </p:cNvPr>
            <p:cNvSpPr/>
            <p:nvPr/>
          </p:nvSpPr>
          <p:spPr>
            <a:xfrm rot="10800000">
              <a:off x="2134152"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0" name="Serbest Form: Şekil 329">
              <a:extLst>
                <a:ext uri="{FF2B5EF4-FFF2-40B4-BE49-F238E27FC236}">
                  <a16:creationId xmlns:a16="http://schemas.microsoft.com/office/drawing/2014/main" id="{A26125CD-8131-4DAD-A85F-F9E977B8DBC6}"/>
                </a:ext>
              </a:extLst>
            </p:cNvPr>
            <p:cNvSpPr/>
            <p:nvPr/>
          </p:nvSpPr>
          <p:spPr>
            <a:xfrm rot="10800000">
              <a:off x="1009202" y="2932042"/>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331" name="Serbest Form: Şekil 330">
              <a:extLst>
                <a:ext uri="{FF2B5EF4-FFF2-40B4-BE49-F238E27FC236}">
                  <a16:creationId xmlns:a16="http://schemas.microsoft.com/office/drawing/2014/main" id="{28D7E1B8-552C-4B58-9DBD-E78CF826EBB8}"/>
                </a:ext>
              </a:extLst>
            </p:cNvPr>
            <p:cNvSpPr/>
            <p:nvPr/>
          </p:nvSpPr>
          <p:spPr>
            <a:xfrm rot="10800000">
              <a:off x="2066997"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2" name="Serbest Form: Şekil 331">
              <a:extLst>
                <a:ext uri="{FF2B5EF4-FFF2-40B4-BE49-F238E27FC236}">
                  <a16:creationId xmlns:a16="http://schemas.microsoft.com/office/drawing/2014/main" id="{9D08D2DA-1480-4F55-8CF2-634628952A2A}"/>
                </a:ext>
              </a:extLst>
            </p:cNvPr>
            <p:cNvSpPr/>
            <p:nvPr/>
          </p:nvSpPr>
          <p:spPr>
            <a:xfrm rot="10800000">
              <a:off x="112667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3" name="Serbest Form: Şekil 332">
              <a:extLst>
                <a:ext uri="{FF2B5EF4-FFF2-40B4-BE49-F238E27FC236}">
                  <a16:creationId xmlns:a16="http://schemas.microsoft.com/office/drawing/2014/main" id="{3BCB12A7-09A0-40A3-BC5B-FB9742AF18DC}"/>
                </a:ext>
              </a:extLst>
            </p:cNvPr>
            <p:cNvSpPr/>
            <p:nvPr/>
          </p:nvSpPr>
          <p:spPr>
            <a:xfrm rot="10800000">
              <a:off x="1059480"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4" name="Serbest Form: Şekil 333">
              <a:extLst>
                <a:ext uri="{FF2B5EF4-FFF2-40B4-BE49-F238E27FC236}">
                  <a16:creationId xmlns:a16="http://schemas.microsoft.com/office/drawing/2014/main" id="{316CFEE4-FEA2-49AF-B9FA-08317A66BA1F}"/>
                </a:ext>
              </a:extLst>
            </p:cNvPr>
            <p:cNvSpPr/>
            <p:nvPr/>
          </p:nvSpPr>
          <p:spPr>
            <a:xfrm rot="10800000">
              <a:off x="1009202" y="3119879"/>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35" name="Serbest Form: Şekil 334">
              <a:extLst>
                <a:ext uri="{FF2B5EF4-FFF2-40B4-BE49-F238E27FC236}">
                  <a16:creationId xmlns:a16="http://schemas.microsoft.com/office/drawing/2014/main" id="{4A76729E-C482-44FD-9A8C-935AFECD10D8}"/>
                </a:ext>
              </a:extLst>
            </p:cNvPr>
            <p:cNvSpPr/>
            <p:nvPr/>
          </p:nvSpPr>
          <p:spPr>
            <a:xfrm rot="10800000">
              <a:off x="1529642"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6" name="Serbest Form: Şekil 335">
              <a:extLst>
                <a:ext uri="{FF2B5EF4-FFF2-40B4-BE49-F238E27FC236}">
                  <a16:creationId xmlns:a16="http://schemas.microsoft.com/office/drawing/2014/main" id="{45201EC3-312A-40C2-B93F-34DB7AABFDB3}"/>
                </a:ext>
              </a:extLst>
            </p:cNvPr>
            <p:cNvSpPr/>
            <p:nvPr/>
          </p:nvSpPr>
          <p:spPr>
            <a:xfrm rot="10800000">
              <a:off x="1009202" y="3052685"/>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7" name="Serbest Form: Şekil 336">
              <a:extLst>
                <a:ext uri="{FF2B5EF4-FFF2-40B4-BE49-F238E27FC236}">
                  <a16:creationId xmlns:a16="http://schemas.microsoft.com/office/drawing/2014/main" id="{DBD65639-F27B-433F-90B6-31D7F1BF1601}"/>
                </a:ext>
              </a:extLst>
            </p:cNvPr>
            <p:cNvSpPr/>
            <p:nvPr/>
          </p:nvSpPr>
          <p:spPr>
            <a:xfrm rot="10800000">
              <a:off x="1009202" y="2985531"/>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38" name="Serbest Form: Şekil 337">
              <a:extLst>
                <a:ext uri="{FF2B5EF4-FFF2-40B4-BE49-F238E27FC236}">
                  <a16:creationId xmlns:a16="http://schemas.microsoft.com/office/drawing/2014/main" id="{73D3C80F-EEA9-4F9D-AD9B-6CA2F193D548}"/>
                </a:ext>
              </a:extLst>
            </p:cNvPr>
            <p:cNvSpPr/>
            <p:nvPr/>
          </p:nvSpPr>
          <p:spPr>
            <a:xfrm rot="10800000">
              <a:off x="1395332" y="320391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9" name="Serbest Form: Şekil 338">
              <a:extLst>
                <a:ext uri="{FF2B5EF4-FFF2-40B4-BE49-F238E27FC236}">
                  <a16:creationId xmlns:a16="http://schemas.microsoft.com/office/drawing/2014/main" id="{31DF88AD-C561-48AE-ABE7-498608C986AF}"/>
                </a:ext>
              </a:extLst>
            </p:cNvPr>
            <p:cNvSpPr/>
            <p:nvPr/>
          </p:nvSpPr>
          <p:spPr>
            <a:xfrm rot="10800000">
              <a:off x="1462487"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0" name="Serbest Form: Şekil 339">
              <a:extLst>
                <a:ext uri="{FF2B5EF4-FFF2-40B4-BE49-F238E27FC236}">
                  <a16:creationId xmlns:a16="http://schemas.microsoft.com/office/drawing/2014/main" id="{1659A37C-F170-45F0-B9D1-AA26477BBFA5}"/>
                </a:ext>
              </a:extLst>
            </p:cNvPr>
            <p:cNvSpPr/>
            <p:nvPr/>
          </p:nvSpPr>
          <p:spPr>
            <a:xfrm rot="10800000">
              <a:off x="1193829" y="320391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1" name="Serbest Form: Şekil 340">
              <a:extLst>
                <a:ext uri="{FF2B5EF4-FFF2-40B4-BE49-F238E27FC236}">
                  <a16:creationId xmlns:a16="http://schemas.microsoft.com/office/drawing/2014/main" id="{0C094651-C387-49F5-9309-440C58F51DF9}"/>
                </a:ext>
              </a:extLst>
            </p:cNvPr>
            <p:cNvSpPr/>
            <p:nvPr/>
          </p:nvSpPr>
          <p:spPr>
            <a:xfrm rot="10800000">
              <a:off x="1260984"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2" name="Serbest Form: Şekil 341">
              <a:extLst>
                <a:ext uri="{FF2B5EF4-FFF2-40B4-BE49-F238E27FC236}">
                  <a16:creationId xmlns:a16="http://schemas.microsoft.com/office/drawing/2014/main" id="{116308E7-6E1E-4621-AE2D-EC3F34DED989}"/>
                </a:ext>
              </a:extLst>
            </p:cNvPr>
            <p:cNvSpPr/>
            <p:nvPr/>
          </p:nvSpPr>
          <p:spPr>
            <a:xfrm rot="10800000">
              <a:off x="1328139"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343" name="Serbest Form: Şekil 342">
              <a:extLst>
                <a:ext uri="{FF2B5EF4-FFF2-40B4-BE49-F238E27FC236}">
                  <a16:creationId xmlns:a16="http://schemas.microsoft.com/office/drawing/2014/main" id="{0C64AFEC-B75A-4EFA-A03F-33185C56C847}"/>
                </a:ext>
              </a:extLst>
            </p:cNvPr>
            <p:cNvSpPr/>
            <p:nvPr/>
          </p:nvSpPr>
          <p:spPr>
            <a:xfrm rot="10800000">
              <a:off x="957319" y="2294366"/>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4" name="Serbest Form: Şekil 343">
              <a:extLst>
                <a:ext uri="{FF2B5EF4-FFF2-40B4-BE49-F238E27FC236}">
                  <a16:creationId xmlns:a16="http://schemas.microsoft.com/office/drawing/2014/main" id="{A9817C5A-FD6B-40DB-BE3D-5E99CCDC081B}"/>
                </a:ext>
              </a:extLst>
            </p:cNvPr>
            <p:cNvSpPr/>
            <p:nvPr/>
          </p:nvSpPr>
          <p:spPr>
            <a:xfrm rot="10800000">
              <a:off x="957319" y="2608720"/>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5" name="Serbest Form: Şekil 344">
              <a:extLst>
                <a:ext uri="{FF2B5EF4-FFF2-40B4-BE49-F238E27FC236}">
                  <a16:creationId xmlns:a16="http://schemas.microsoft.com/office/drawing/2014/main" id="{7C92E71E-8038-4E71-8117-DE2B194096DC}"/>
                </a:ext>
              </a:extLst>
            </p:cNvPr>
            <p:cNvSpPr/>
            <p:nvPr/>
          </p:nvSpPr>
          <p:spPr>
            <a:xfrm rot="10800000">
              <a:off x="957319"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6" name="Serbest Form: Şekil 345">
              <a:extLst>
                <a:ext uri="{FF2B5EF4-FFF2-40B4-BE49-F238E27FC236}">
                  <a16:creationId xmlns:a16="http://schemas.microsoft.com/office/drawing/2014/main" id="{E5F301C2-1878-46D3-B06A-B2568A387278}"/>
                </a:ext>
              </a:extLst>
            </p:cNvPr>
            <p:cNvSpPr/>
            <p:nvPr/>
          </p:nvSpPr>
          <p:spPr>
            <a:xfrm rot="10800000">
              <a:off x="1349604"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7" name="Serbest Form: Şekil 346">
              <a:extLst>
                <a:ext uri="{FF2B5EF4-FFF2-40B4-BE49-F238E27FC236}">
                  <a16:creationId xmlns:a16="http://schemas.microsoft.com/office/drawing/2014/main" id="{BBBE6DF8-F6A1-451C-B175-3F55D2271A4B}"/>
                </a:ext>
              </a:extLst>
            </p:cNvPr>
            <p:cNvSpPr/>
            <p:nvPr/>
          </p:nvSpPr>
          <p:spPr>
            <a:xfrm rot="10800000">
              <a:off x="1353865" y="261553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8" name="Serbest Form: Şekil 347">
              <a:extLst>
                <a:ext uri="{FF2B5EF4-FFF2-40B4-BE49-F238E27FC236}">
                  <a16:creationId xmlns:a16="http://schemas.microsoft.com/office/drawing/2014/main" id="{BFB6EEB2-757F-4A32-8B83-828496C5B08D}"/>
                </a:ext>
              </a:extLst>
            </p:cNvPr>
            <p:cNvSpPr/>
            <p:nvPr/>
          </p:nvSpPr>
          <p:spPr>
            <a:xfrm rot="10800000">
              <a:off x="1349605" y="22927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9" name="Metin kutusu 348">
              <a:extLst>
                <a:ext uri="{FF2B5EF4-FFF2-40B4-BE49-F238E27FC236}">
                  <a16:creationId xmlns:a16="http://schemas.microsoft.com/office/drawing/2014/main" id="{5393BE17-1B13-4FFD-90A8-7C5EAC9F2444}"/>
                </a:ext>
              </a:extLst>
            </p:cNvPr>
            <p:cNvSpPr txBox="1"/>
            <p:nvPr/>
          </p:nvSpPr>
          <p:spPr>
            <a:xfrm>
              <a:off x="942895" y="2236805"/>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0.42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0" name="Metin kutusu 349">
              <a:extLst>
                <a:ext uri="{FF2B5EF4-FFF2-40B4-BE49-F238E27FC236}">
                  <a16:creationId xmlns:a16="http://schemas.microsoft.com/office/drawing/2014/main" id="{48F33925-127F-492C-B10D-375FC829EB9F}"/>
                </a:ext>
              </a:extLst>
            </p:cNvPr>
            <p:cNvSpPr txBox="1"/>
            <p:nvPr/>
          </p:nvSpPr>
          <p:spPr>
            <a:xfrm>
              <a:off x="979519" y="253479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0.3</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1" name="Metin kutusu 350">
              <a:extLst>
                <a:ext uri="{FF2B5EF4-FFF2-40B4-BE49-F238E27FC236}">
                  <a16:creationId xmlns:a16="http://schemas.microsoft.com/office/drawing/2014/main" id="{A5838CB5-4272-4898-B2E6-BAB80373E465}"/>
                </a:ext>
              </a:extLst>
            </p:cNvPr>
            <p:cNvSpPr txBox="1"/>
            <p:nvPr/>
          </p:nvSpPr>
          <p:spPr>
            <a:xfrm>
              <a:off x="943611" y="286951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0.35</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2" name="Metin kutusu 351">
              <a:extLst>
                <a:ext uri="{FF2B5EF4-FFF2-40B4-BE49-F238E27FC236}">
                  <a16:creationId xmlns:a16="http://schemas.microsoft.com/office/drawing/2014/main" id="{4287CE3F-25DE-4AFA-A026-665FE5260A31}"/>
                </a:ext>
              </a:extLst>
            </p:cNvPr>
            <p:cNvSpPr txBox="1"/>
            <p:nvPr/>
          </p:nvSpPr>
          <p:spPr>
            <a:xfrm>
              <a:off x="2256873" y="2259709"/>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3" name="Metin kutusu 352">
              <a:extLst>
                <a:ext uri="{FF2B5EF4-FFF2-40B4-BE49-F238E27FC236}">
                  <a16:creationId xmlns:a16="http://schemas.microsoft.com/office/drawing/2014/main" id="{EE02A9DA-3855-433A-B41A-5C5C6465DDED}"/>
                </a:ext>
              </a:extLst>
            </p:cNvPr>
            <p:cNvSpPr txBox="1"/>
            <p:nvPr/>
          </p:nvSpPr>
          <p:spPr>
            <a:xfrm>
              <a:off x="2258153" y="257918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4" name="Metin kutusu 353">
              <a:extLst>
                <a:ext uri="{FF2B5EF4-FFF2-40B4-BE49-F238E27FC236}">
                  <a16:creationId xmlns:a16="http://schemas.microsoft.com/office/drawing/2014/main" id="{2DBAFB63-AD09-4901-9F38-98B52563AD96}"/>
                </a:ext>
              </a:extLst>
            </p:cNvPr>
            <p:cNvSpPr txBox="1"/>
            <p:nvPr/>
          </p:nvSpPr>
          <p:spPr>
            <a:xfrm>
              <a:off x="2263003" y="2901876"/>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5" name="Serbest Form: Şekil 354">
              <a:extLst>
                <a:ext uri="{FF2B5EF4-FFF2-40B4-BE49-F238E27FC236}">
                  <a16:creationId xmlns:a16="http://schemas.microsoft.com/office/drawing/2014/main" id="{6D23C5C1-CE93-4E1F-8437-066F6303EA65}"/>
                </a:ext>
              </a:extLst>
            </p:cNvPr>
            <p:cNvSpPr/>
            <p:nvPr/>
          </p:nvSpPr>
          <p:spPr>
            <a:xfrm>
              <a:off x="1374750" y="2303125"/>
              <a:ext cx="379686"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56" name="Serbest Form: Şekil 355">
              <a:extLst>
                <a:ext uri="{FF2B5EF4-FFF2-40B4-BE49-F238E27FC236}">
                  <a16:creationId xmlns:a16="http://schemas.microsoft.com/office/drawing/2014/main" id="{AE23F7E7-92B4-480F-AA32-DC8B7BE98927}"/>
                </a:ext>
              </a:extLst>
            </p:cNvPr>
            <p:cNvSpPr/>
            <p:nvPr/>
          </p:nvSpPr>
          <p:spPr>
            <a:xfrm>
              <a:off x="1376840" y="2623018"/>
              <a:ext cx="262913"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57" name="Serbest Form: Şekil 356">
              <a:extLst>
                <a:ext uri="{FF2B5EF4-FFF2-40B4-BE49-F238E27FC236}">
                  <a16:creationId xmlns:a16="http://schemas.microsoft.com/office/drawing/2014/main" id="{A592E49F-B17C-406E-9E64-66154ACCBDF4}"/>
                </a:ext>
              </a:extLst>
            </p:cNvPr>
            <p:cNvSpPr/>
            <p:nvPr/>
          </p:nvSpPr>
          <p:spPr>
            <a:xfrm>
              <a:off x="1376129" y="2946663"/>
              <a:ext cx="29877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grpSp>
      <p:grpSp>
        <p:nvGrpSpPr>
          <p:cNvPr id="32" name="Grup 31">
            <a:extLst>
              <a:ext uri="{FF2B5EF4-FFF2-40B4-BE49-F238E27FC236}">
                <a16:creationId xmlns:a16="http://schemas.microsoft.com/office/drawing/2014/main" id="{E7E2CD73-5867-4C2B-85F0-6EB0B7E47D51}"/>
              </a:ext>
            </a:extLst>
          </p:cNvPr>
          <p:cNvGrpSpPr/>
          <p:nvPr/>
        </p:nvGrpSpPr>
        <p:grpSpPr>
          <a:xfrm>
            <a:off x="8723967" y="3474061"/>
            <a:ext cx="2603909" cy="1210469"/>
            <a:chOff x="8750343" y="3006519"/>
            <a:chExt cx="2603909" cy="1210469"/>
          </a:xfrm>
        </p:grpSpPr>
        <p:sp>
          <p:nvSpPr>
            <p:cNvPr id="33" name="Serbest Form: Şekil 32">
              <a:extLst>
                <a:ext uri="{FF2B5EF4-FFF2-40B4-BE49-F238E27FC236}">
                  <a16:creationId xmlns:a16="http://schemas.microsoft.com/office/drawing/2014/main" id="{691F5345-1CA7-4AD7-BFA1-3F9795722548}"/>
                </a:ext>
              </a:extLst>
            </p:cNvPr>
            <p:cNvSpPr/>
            <p:nvPr/>
          </p:nvSpPr>
          <p:spPr>
            <a:xfrm>
              <a:off x="8750343" y="3096765"/>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E84C3D"/>
            </a:solidFill>
            <a:ln w="7559" cap="flat">
              <a:noFill/>
              <a:prstDash val="solid"/>
              <a:miter/>
            </a:ln>
          </p:spPr>
          <p:txBody>
            <a:bodyPr rtlCol="0" anchor="ctr"/>
            <a:lstStyle/>
            <a:p>
              <a:endParaRPr lang="tr-TR"/>
            </a:p>
          </p:txBody>
        </p:sp>
        <p:sp>
          <p:nvSpPr>
            <p:cNvPr id="34" name="Serbest Form: Şekil 33">
              <a:extLst>
                <a:ext uri="{FF2B5EF4-FFF2-40B4-BE49-F238E27FC236}">
                  <a16:creationId xmlns:a16="http://schemas.microsoft.com/office/drawing/2014/main" id="{35376BF8-790A-469A-8919-51B3B84654AB}"/>
                </a:ext>
              </a:extLst>
            </p:cNvPr>
            <p:cNvSpPr/>
            <p:nvPr/>
          </p:nvSpPr>
          <p:spPr>
            <a:xfrm>
              <a:off x="8870076" y="3216559"/>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E84C3D"/>
            </a:solidFill>
            <a:ln w="7559" cap="flat">
              <a:noFill/>
              <a:prstDash val="solid"/>
              <a:miter/>
            </a:ln>
          </p:spPr>
          <p:txBody>
            <a:bodyPr rtlCol="0" anchor="ctr"/>
            <a:lstStyle/>
            <a:p>
              <a:endParaRPr lang="tr-TR"/>
            </a:p>
          </p:txBody>
        </p:sp>
        <p:sp>
          <p:nvSpPr>
            <p:cNvPr id="35" name="Serbest Form: Şekil 34">
              <a:extLst>
                <a:ext uri="{FF2B5EF4-FFF2-40B4-BE49-F238E27FC236}">
                  <a16:creationId xmlns:a16="http://schemas.microsoft.com/office/drawing/2014/main" id="{2A06EA36-F05C-41F2-BFD4-DDB125D14D51}"/>
                </a:ext>
              </a:extLst>
            </p:cNvPr>
            <p:cNvSpPr/>
            <p:nvPr/>
          </p:nvSpPr>
          <p:spPr>
            <a:xfrm>
              <a:off x="8895411" y="3006519"/>
              <a:ext cx="2413263"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E84C3D"/>
            </a:solidFill>
            <a:ln w="7559" cap="flat">
              <a:noFill/>
              <a:prstDash val="solid"/>
              <a:miter/>
            </a:ln>
          </p:spPr>
          <p:txBody>
            <a:bodyPr rtlCol="0" anchor="ctr"/>
            <a:lstStyle/>
            <a:p>
              <a:endParaRPr lang="tr-TR"/>
            </a:p>
          </p:txBody>
        </p:sp>
        <p:sp>
          <p:nvSpPr>
            <p:cNvPr id="36" name="Serbest Form: Şekil 35">
              <a:extLst>
                <a:ext uri="{FF2B5EF4-FFF2-40B4-BE49-F238E27FC236}">
                  <a16:creationId xmlns:a16="http://schemas.microsoft.com/office/drawing/2014/main" id="{245A1F32-0441-4C30-86AB-A7224935041D}"/>
                </a:ext>
              </a:extLst>
            </p:cNvPr>
            <p:cNvSpPr/>
            <p:nvPr/>
          </p:nvSpPr>
          <p:spPr>
            <a:xfrm>
              <a:off x="9719828"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7" name="Serbest Form: Şekil 36">
              <a:extLst>
                <a:ext uri="{FF2B5EF4-FFF2-40B4-BE49-F238E27FC236}">
                  <a16:creationId xmlns:a16="http://schemas.microsoft.com/office/drawing/2014/main" id="{E4C13B95-7030-4B8B-B472-0B33D6F4E435}"/>
                </a:ext>
              </a:extLst>
            </p:cNvPr>
            <p:cNvSpPr/>
            <p:nvPr/>
          </p:nvSpPr>
          <p:spPr>
            <a:xfrm>
              <a:off x="9810947"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8" name="Serbest Form: Şekil 37">
              <a:extLst>
                <a:ext uri="{FF2B5EF4-FFF2-40B4-BE49-F238E27FC236}">
                  <a16:creationId xmlns:a16="http://schemas.microsoft.com/office/drawing/2014/main" id="{EC56C06E-B992-4F20-89D5-EFBF08177DE4}"/>
                </a:ext>
              </a:extLst>
            </p:cNvPr>
            <p:cNvSpPr/>
            <p:nvPr/>
          </p:nvSpPr>
          <p:spPr>
            <a:xfrm>
              <a:off x="9897759" y="3035456"/>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E84C3D"/>
            </a:solidFill>
            <a:ln w="7559" cap="flat">
              <a:noFill/>
              <a:prstDash val="solid"/>
              <a:miter/>
            </a:ln>
          </p:spPr>
          <p:txBody>
            <a:bodyPr rtlCol="0" anchor="ctr"/>
            <a:lstStyle/>
            <a:p>
              <a:endParaRPr lang="tr-TR"/>
            </a:p>
          </p:txBody>
        </p:sp>
        <p:sp>
          <p:nvSpPr>
            <p:cNvPr id="39" name="Serbest Form: Şekil 38">
              <a:extLst>
                <a:ext uri="{FF2B5EF4-FFF2-40B4-BE49-F238E27FC236}">
                  <a16:creationId xmlns:a16="http://schemas.microsoft.com/office/drawing/2014/main" id="{ADEF2174-E04F-4C25-9F00-C6BA3B67CC15}"/>
                </a:ext>
              </a:extLst>
            </p:cNvPr>
            <p:cNvSpPr/>
            <p:nvPr/>
          </p:nvSpPr>
          <p:spPr>
            <a:xfrm>
              <a:off x="9953637" y="3939363"/>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E84C3D">
                <a:alpha val="25000"/>
              </a:srgbClr>
            </a:solidFill>
            <a:ln w="7559" cap="flat">
              <a:noFill/>
              <a:prstDash val="solid"/>
              <a:miter/>
            </a:ln>
          </p:spPr>
          <p:txBody>
            <a:bodyPr rtlCol="0" anchor="ctr"/>
            <a:lstStyle/>
            <a:p>
              <a:endParaRPr lang="tr-TR"/>
            </a:p>
          </p:txBody>
        </p:sp>
        <p:sp>
          <p:nvSpPr>
            <p:cNvPr id="40" name="Serbest Form: Şekil 39">
              <a:extLst>
                <a:ext uri="{FF2B5EF4-FFF2-40B4-BE49-F238E27FC236}">
                  <a16:creationId xmlns:a16="http://schemas.microsoft.com/office/drawing/2014/main" id="{83A189B9-EB0B-42CE-9731-E740FA0FF873}"/>
                </a:ext>
              </a:extLst>
            </p:cNvPr>
            <p:cNvSpPr/>
            <p:nvPr/>
          </p:nvSpPr>
          <p:spPr>
            <a:xfrm>
              <a:off x="10625575"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1" name="Serbest Form: Şekil 40">
              <a:extLst>
                <a:ext uri="{FF2B5EF4-FFF2-40B4-BE49-F238E27FC236}">
                  <a16:creationId xmlns:a16="http://schemas.microsoft.com/office/drawing/2014/main" id="{1BE7394A-D041-422C-B67A-D92AF28E9460}"/>
                </a:ext>
              </a:extLst>
            </p:cNvPr>
            <p:cNvSpPr/>
            <p:nvPr/>
          </p:nvSpPr>
          <p:spPr>
            <a:xfrm>
              <a:off x="1075988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2" name="Serbest Form: Şekil 41">
              <a:extLst>
                <a:ext uri="{FF2B5EF4-FFF2-40B4-BE49-F238E27FC236}">
                  <a16:creationId xmlns:a16="http://schemas.microsoft.com/office/drawing/2014/main" id="{300FE193-AEC8-4BB7-9AAB-5CD9312EC845}"/>
                </a:ext>
              </a:extLst>
            </p:cNvPr>
            <p:cNvSpPr/>
            <p:nvPr/>
          </p:nvSpPr>
          <p:spPr>
            <a:xfrm>
              <a:off x="10692730"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3" name="Serbest Form: Şekil 42">
              <a:extLst>
                <a:ext uri="{FF2B5EF4-FFF2-40B4-BE49-F238E27FC236}">
                  <a16:creationId xmlns:a16="http://schemas.microsoft.com/office/drawing/2014/main" id="{8E3B36BC-8EA3-43D2-91C5-0D1F9450DEA6}"/>
                </a:ext>
              </a:extLst>
            </p:cNvPr>
            <p:cNvSpPr/>
            <p:nvPr/>
          </p:nvSpPr>
          <p:spPr>
            <a:xfrm>
              <a:off x="10558381"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4" name="Serbest Form: Şekil 43">
              <a:extLst>
                <a:ext uri="{FF2B5EF4-FFF2-40B4-BE49-F238E27FC236}">
                  <a16:creationId xmlns:a16="http://schemas.microsoft.com/office/drawing/2014/main" id="{52070F93-FAB7-426D-A4EF-EC17A32C30F9}"/>
                </a:ext>
              </a:extLst>
            </p:cNvPr>
            <p:cNvSpPr/>
            <p:nvPr/>
          </p:nvSpPr>
          <p:spPr>
            <a:xfrm>
              <a:off x="10491227"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5" name="Serbest Form: Şekil 44">
              <a:extLst>
                <a:ext uri="{FF2B5EF4-FFF2-40B4-BE49-F238E27FC236}">
                  <a16:creationId xmlns:a16="http://schemas.microsoft.com/office/drawing/2014/main" id="{091A4482-9556-48A5-B07D-7DCE35463581}"/>
                </a:ext>
              </a:extLst>
            </p:cNvPr>
            <p:cNvSpPr/>
            <p:nvPr/>
          </p:nvSpPr>
          <p:spPr>
            <a:xfrm>
              <a:off x="10424072"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6" name="Serbest Form: Şekil 45">
              <a:extLst>
                <a:ext uri="{FF2B5EF4-FFF2-40B4-BE49-F238E27FC236}">
                  <a16:creationId xmlns:a16="http://schemas.microsoft.com/office/drawing/2014/main" id="{B8C854B6-3B46-41AF-9B22-A7FEA0A8DBE4}"/>
                </a:ext>
              </a:extLst>
            </p:cNvPr>
            <p:cNvSpPr/>
            <p:nvPr/>
          </p:nvSpPr>
          <p:spPr>
            <a:xfrm>
              <a:off x="11028543" y="4209196"/>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7" name="Serbest Form: Şekil 46">
              <a:extLst>
                <a:ext uri="{FF2B5EF4-FFF2-40B4-BE49-F238E27FC236}">
                  <a16:creationId xmlns:a16="http://schemas.microsoft.com/office/drawing/2014/main" id="{091A0A7E-4D15-4AF0-8C7A-4CAF8C0E49F1}"/>
                </a:ext>
              </a:extLst>
            </p:cNvPr>
            <p:cNvSpPr/>
            <p:nvPr/>
          </p:nvSpPr>
          <p:spPr>
            <a:xfrm>
              <a:off x="11095698"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8" name="Serbest Form: Şekil 47">
              <a:extLst>
                <a:ext uri="{FF2B5EF4-FFF2-40B4-BE49-F238E27FC236}">
                  <a16:creationId xmlns:a16="http://schemas.microsoft.com/office/drawing/2014/main" id="{F08A3EBB-3713-424C-B9D9-172F3AB38891}"/>
                </a:ext>
              </a:extLst>
            </p:cNvPr>
            <p:cNvSpPr/>
            <p:nvPr/>
          </p:nvSpPr>
          <p:spPr>
            <a:xfrm>
              <a:off x="10961388"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9" name="Serbest Form: Şekil 48">
              <a:extLst>
                <a:ext uri="{FF2B5EF4-FFF2-40B4-BE49-F238E27FC236}">
                  <a16:creationId xmlns:a16="http://schemas.microsoft.com/office/drawing/2014/main" id="{FDD4AED1-9C55-4CEF-AEE8-AC092B3163F7}"/>
                </a:ext>
              </a:extLst>
            </p:cNvPr>
            <p:cNvSpPr/>
            <p:nvPr/>
          </p:nvSpPr>
          <p:spPr>
            <a:xfrm>
              <a:off x="11162892"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0" name="Serbest Form: Şekil 49">
              <a:extLst>
                <a:ext uri="{FF2B5EF4-FFF2-40B4-BE49-F238E27FC236}">
                  <a16:creationId xmlns:a16="http://schemas.microsoft.com/office/drawing/2014/main" id="{F250C2BE-A5E3-4A6B-8236-8FD608E66B38}"/>
                </a:ext>
              </a:extLst>
            </p:cNvPr>
            <p:cNvSpPr/>
            <p:nvPr/>
          </p:nvSpPr>
          <p:spPr>
            <a:xfrm>
              <a:off x="10827039"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1" name="Serbest Form: Şekil 50">
              <a:extLst>
                <a:ext uri="{FF2B5EF4-FFF2-40B4-BE49-F238E27FC236}">
                  <a16:creationId xmlns:a16="http://schemas.microsoft.com/office/drawing/2014/main" id="{1F65E161-2A27-42CD-B0F2-88E9792DBD5C}"/>
                </a:ext>
              </a:extLst>
            </p:cNvPr>
            <p:cNvSpPr/>
            <p:nvPr/>
          </p:nvSpPr>
          <p:spPr>
            <a:xfrm>
              <a:off x="10894234" y="4209196"/>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52" name="Serbest Form: Şekil 51">
              <a:extLst>
                <a:ext uri="{FF2B5EF4-FFF2-40B4-BE49-F238E27FC236}">
                  <a16:creationId xmlns:a16="http://schemas.microsoft.com/office/drawing/2014/main" id="{E869A676-72F9-4DD7-B3F8-DF1372C722B7}"/>
                </a:ext>
              </a:extLst>
            </p:cNvPr>
            <p:cNvSpPr/>
            <p:nvPr/>
          </p:nvSpPr>
          <p:spPr>
            <a:xfrm>
              <a:off x="9953911"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3" name="Serbest Form: Şekil 52">
              <a:extLst>
                <a:ext uri="{FF2B5EF4-FFF2-40B4-BE49-F238E27FC236}">
                  <a16:creationId xmlns:a16="http://schemas.microsoft.com/office/drawing/2014/main" id="{B58FAAD6-2D04-4CD8-9F88-2A29EC24A921}"/>
                </a:ext>
              </a:extLst>
            </p:cNvPr>
            <p:cNvSpPr/>
            <p:nvPr/>
          </p:nvSpPr>
          <p:spPr>
            <a:xfrm>
              <a:off x="9949760" y="414619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E84C3D"/>
            </a:solidFill>
            <a:ln w="7559" cap="flat">
              <a:noFill/>
              <a:prstDash val="solid"/>
              <a:miter/>
            </a:ln>
          </p:spPr>
          <p:txBody>
            <a:bodyPr rtlCol="0" anchor="ctr"/>
            <a:lstStyle/>
            <a:p>
              <a:endParaRPr lang="tr-TR"/>
            </a:p>
          </p:txBody>
        </p:sp>
        <p:sp>
          <p:nvSpPr>
            <p:cNvPr id="54" name="Serbest Form: Şekil 53">
              <a:extLst>
                <a:ext uri="{FF2B5EF4-FFF2-40B4-BE49-F238E27FC236}">
                  <a16:creationId xmlns:a16="http://schemas.microsoft.com/office/drawing/2014/main" id="{FA446E4C-9611-4ECC-BE5B-B2E02B7D74C1}"/>
                </a:ext>
              </a:extLst>
            </p:cNvPr>
            <p:cNvSpPr/>
            <p:nvPr/>
          </p:nvSpPr>
          <p:spPr>
            <a:xfrm>
              <a:off x="9949760" y="4078998"/>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E84C3D"/>
            </a:solidFill>
            <a:ln w="7559" cap="flat">
              <a:noFill/>
              <a:prstDash val="solid"/>
              <a:miter/>
            </a:ln>
          </p:spPr>
          <p:txBody>
            <a:bodyPr rtlCol="0" anchor="ctr"/>
            <a:lstStyle/>
            <a:p>
              <a:endParaRPr lang="tr-TR"/>
            </a:p>
          </p:txBody>
        </p:sp>
        <p:sp>
          <p:nvSpPr>
            <p:cNvPr id="55" name="Serbest Form: Şekil 54">
              <a:extLst>
                <a:ext uri="{FF2B5EF4-FFF2-40B4-BE49-F238E27FC236}">
                  <a16:creationId xmlns:a16="http://schemas.microsoft.com/office/drawing/2014/main" id="{8B4192D4-889C-4856-9942-9336B57ED570}"/>
                </a:ext>
              </a:extLst>
            </p:cNvPr>
            <p:cNvSpPr/>
            <p:nvPr/>
          </p:nvSpPr>
          <p:spPr>
            <a:xfrm>
              <a:off x="11233218" y="393732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56" name="Serbest Form: Şekil 55">
              <a:extLst>
                <a:ext uri="{FF2B5EF4-FFF2-40B4-BE49-F238E27FC236}">
                  <a16:creationId xmlns:a16="http://schemas.microsoft.com/office/drawing/2014/main" id="{07EB4C7A-904A-4154-A42E-70B21A018356}"/>
                </a:ext>
              </a:extLst>
            </p:cNvPr>
            <p:cNvSpPr/>
            <p:nvPr/>
          </p:nvSpPr>
          <p:spPr>
            <a:xfrm>
              <a:off x="1002106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7" name="Serbest Form: Şekil 56">
              <a:extLst>
                <a:ext uri="{FF2B5EF4-FFF2-40B4-BE49-F238E27FC236}">
                  <a16:creationId xmlns:a16="http://schemas.microsoft.com/office/drawing/2014/main" id="{6124466B-4923-4C3B-9431-C1A2506E2E66}"/>
                </a:ext>
              </a:extLst>
            </p:cNvPr>
            <p:cNvSpPr/>
            <p:nvPr/>
          </p:nvSpPr>
          <p:spPr>
            <a:xfrm>
              <a:off x="10088220"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8" name="Serbest Form: Şekil 57">
              <a:extLst>
                <a:ext uri="{FF2B5EF4-FFF2-40B4-BE49-F238E27FC236}">
                  <a16:creationId xmlns:a16="http://schemas.microsoft.com/office/drawing/2014/main" id="{8423275D-FDDF-4991-967F-2832FBF045BC}"/>
                </a:ext>
              </a:extLst>
            </p:cNvPr>
            <p:cNvSpPr/>
            <p:nvPr/>
          </p:nvSpPr>
          <p:spPr>
            <a:xfrm>
              <a:off x="10289724"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9" name="Serbest Form: Şekil 58">
              <a:extLst>
                <a:ext uri="{FF2B5EF4-FFF2-40B4-BE49-F238E27FC236}">
                  <a16:creationId xmlns:a16="http://schemas.microsoft.com/office/drawing/2014/main" id="{5123F3FF-3281-4D36-9470-FC2DC542A163}"/>
                </a:ext>
              </a:extLst>
            </p:cNvPr>
            <p:cNvSpPr/>
            <p:nvPr/>
          </p:nvSpPr>
          <p:spPr>
            <a:xfrm>
              <a:off x="10222569"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0" name="Serbest Form: Şekil 59">
              <a:extLst>
                <a:ext uri="{FF2B5EF4-FFF2-40B4-BE49-F238E27FC236}">
                  <a16:creationId xmlns:a16="http://schemas.microsoft.com/office/drawing/2014/main" id="{ABBD2DED-BCC1-4779-9855-C24D66D15047}"/>
                </a:ext>
              </a:extLst>
            </p:cNvPr>
            <p:cNvSpPr/>
            <p:nvPr/>
          </p:nvSpPr>
          <p:spPr>
            <a:xfrm>
              <a:off x="10356917"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1" name="Serbest Form: Şekil 60">
              <a:extLst>
                <a:ext uri="{FF2B5EF4-FFF2-40B4-BE49-F238E27FC236}">
                  <a16:creationId xmlns:a16="http://schemas.microsoft.com/office/drawing/2014/main" id="{3A865AB1-2781-4E3A-AE21-249E476EC905}"/>
                </a:ext>
              </a:extLst>
            </p:cNvPr>
            <p:cNvSpPr/>
            <p:nvPr/>
          </p:nvSpPr>
          <p:spPr>
            <a:xfrm>
              <a:off x="10155414"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2" name="Serbest Form: Şekil 61">
              <a:extLst>
                <a:ext uri="{FF2B5EF4-FFF2-40B4-BE49-F238E27FC236}">
                  <a16:creationId xmlns:a16="http://schemas.microsoft.com/office/drawing/2014/main" id="{C723E610-D80B-4B17-B324-83F5119CAD88}"/>
                </a:ext>
              </a:extLst>
            </p:cNvPr>
            <p:cNvSpPr/>
            <p:nvPr/>
          </p:nvSpPr>
          <p:spPr>
            <a:xfrm>
              <a:off x="9949760" y="4011843"/>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63" name="Serbest Form: Şekil 62">
              <a:extLst>
                <a:ext uri="{FF2B5EF4-FFF2-40B4-BE49-F238E27FC236}">
                  <a16:creationId xmlns:a16="http://schemas.microsoft.com/office/drawing/2014/main" id="{8B841704-479A-4D33-B6A3-47675440E4B0}"/>
                </a:ext>
              </a:extLst>
            </p:cNvPr>
            <p:cNvSpPr/>
            <p:nvPr/>
          </p:nvSpPr>
          <p:spPr>
            <a:xfrm>
              <a:off x="1036012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64" name="Serbest Form: Şekil 63">
              <a:extLst>
                <a:ext uri="{FF2B5EF4-FFF2-40B4-BE49-F238E27FC236}">
                  <a16:creationId xmlns:a16="http://schemas.microsoft.com/office/drawing/2014/main" id="{C1B848CE-BA87-4D18-9D6A-2348D7DAB9B0}"/>
                </a:ext>
              </a:extLst>
            </p:cNvPr>
            <p:cNvSpPr/>
            <p:nvPr/>
          </p:nvSpPr>
          <p:spPr>
            <a:xfrm>
              <a:off x="10628786"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65" name="Serbest Form: Şekil 64">
              <a:extLst>
                <a:ext uri="{FF2B5EF4-FFF2-40B4-BE49-F238E27FC236}">
                  <a16:creationId xmlns:a16="http://schemas.microsoft.com/office/drawing/2014/main" id="{9C0C9318-BB5A-49E9-BD81-46DF4D300E3B}"/>
                </a:ext>
              </a:extLst>
            </p:cNvPr>
            <p:cNvSpPr/>
            <p:nvPr/>
          </p:nvSpPr>
          <p:spPr>
            <a:xfrm>
              <a:off x="10427283"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66" name="Serbest Form: Şekil 65">
              <a:extLst>
                <a:ext uri="{FF2B5EF4-FFF2-40B4-BE49-F238E27FC236}">
                  <a16:creationId xmlns:a16="http://schemas.microsoft.com/office/drawing/2014/main" id="{E81EAD1E-9A47-4EC5-B215-A6BD74E4E99D}"/>
                </a:ext>
              </a:extLst>
            </p:cNvPr>
            <p:cNvSpPr/>
            <p:nvPr/>
          </p:nvSpPr>
          <p:spPr>
            <a:xfrm>
              <a:off x="10494437"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67" name="Serbest Form: Şekil 66">
              <a:extLst>
                <a:ext uri="{FF2B5EF4-FFF2-40B4-BE49-F238E27FC236}">
                  <a16:creationId xmlns:a16="http://schemas.microsoft.com/office/drawing/2014/main" id="{F8EA832D-9E04-4344-8D13-1A8D0678407C}"/>
                </a:ext>
              </a:extLst>
            </p:cNvPr>
            <p:cNvSpPr/>
            <p:nvPr/>
          </p:nvSpPr>
          <p:spPr>
            <a:xfrm>
              <a:off x="10561592"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68" name="Serbest Form: Şekil 67">
              <a:extLst>
                <a:ext uri="{FF2B5EF4-FFF2-40B4-BE49-F238E27FC236}">
                  <a16:creationId xmlns:a16="http://schemas.microsoft.com/office/drawing/2014/main" id="{252AFE4B-7764-4147-BD5C-B77318DB4D61}"/>
                </a:ext>
              </a:extLst>
            </p:cNvPr>
            <p:cNvSpPr/>
            <p:nvPr/>
          </p:nvSpPr>
          <p:spPr>
            <a:xfrm>
              <a:off x="10292935"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69" name="Serbest Form: Şekil 68">
              <a:extLst>
                <a:ext uri="{FF2B5EF4-FFF2-40B4-BE49-F238E27FC236}">
                  <a16:creationId xmlns:a16="http://schemas.microsoft.com/office/drawing/2014/main" id="{B802BD59-AFC6-46A0-AFC8-F5C673F0169D}"/>
                </a:ext>
              </a:extLst>
            </p:cNvPr>
            <p:cNvSpPr/>
            <p:nvPr/>
          </p:nvSpPr>
          <p:spPr>
            <a:xfrm>
              <a:off x="10024276"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0" name="Serbest Form: Şekil 69">
              <a:extLst>
                <a:ext uri="{FF2B5EF4-FFF2-40B4-BE49-F238E27FC236}">
                  <a16:creationId xmlns:a16="http://schemas.microsoft.com/office/drawing/2014/main" id="{5F90AA3E-CBE4-44D8-82FA-23EA8EBFD952}"/>
                </a:ext>
              </a:extLst>
            </p:cNvPr>
            <p:cNvSpPr/>
            <p:nvPr/>
          </p:nvSpPr>
          <p:spPr>
            <a:xfrm>
              <a:off x="10225780"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1" name="Serbest Form: Şekil 70">
              <a:extLst>
                <a:ext uri="{FF2B5EF4-FFF2-40B4-BE49-F238E27FC236}">
                  <a16:creationId xmlns:a16="http://schemas.microsoft.com/office/drawing/2014/main" id="{E1256A45-6978-4EBE-9AF4-D861E5009B65}"/>
                </a:ext>
              </a:extLst>
            </p:cNvPr>
            <p:cNvSpPr/>
            <p:nvPr/>
          </p:nvSpPr>
          <p:spPr>
            <a:xfrm>
              <a:off x="9949760" y="3937249"/>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72" name="Serbest Form: Şekil 71">
              <a:extLst>
                <a:ext uri="{FF2B5EF4-FFF2-40B4-BE49-F238E27FC236}">
                  <a16:creationId xmlns:a16="http://schemas.microsoft.com/office/drawing/2014/main" id="{9CAE3B17-A727-43B0-98F2-25148055F266}"/>
                </a:ext>
              </a:extLst>
            </p:cNvPr>
            <p:cNvSpPr/>
            <p:nvPr/>
          </p:nvSpPr>
          <p:spPr>
            <a:xfrm>
              <a:off x="10091431"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3" name="Serbest Form: Şekil 72">
              <a:extLst>
                <a:ext uri="{FF2B5EF4-FFF2-40B4-BE49-F238E27FC236}">
                  <a16:creationId xmlns:a16="http://schemas.microsoft.com/office/drawing/2014/main" id="{95655850-F5FA-44B1-AD6B-2D7D8906E4FD}"/>
                </a:ext>
              </a:extLst>
            </p:cNvPr>
            <p:cNvSpPr/>
            <p:nvPr/>
          </p:nvSpPr>
          <p:spPr>
            <a:xfrm>
              <a:off x="11230046" y="4188678"/>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74" name="Serbest Form: Şekil 73">
              <a:extLst>
                <a:ext uri="{FF2B5EF4-FFF2-40B4-BE49-F238E27FC236}">
                  <a16:creationId xmlns:a16="http://schemas.microsoft.com/office/drawing/2014/main" id="{C6335CAE-3385-4D57-9768-44AB7519994C}"/>
                </a:ext>
              </a:extLst>
            </p:cNvPr>
            <p:cNvSpPr/>
            <p:nvPr/>
          </p:nvSpPr>
          <p:spPr>
            <a:xfrm>
              <a:off x="10158625"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5" name="Serbest Form: Şekil 74">
              <a:extLst>
                <a:ext uri="{FF2B5EF4-FFF2-40B4-BE49-F238E27FC236}">
                  <a16:creationId xmlns:a16="http://schemas.microsoft.com/office/drawing/2014/main" id="{43FE3FF8-547A-42BC-B438-C6124F155A3B}"/>
                </a:ext>
              </a:extLst>
            </p:cNvPr>
            <p:cNvSpPr/>
            <p:nvPr/>
          </p:nvSpPr>
          <p:spPr>
            <a:xfrm>
              <a:off x="1109894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6" name="Serbest Form: Şekil 75">
              <a:extLst>
                <a:ext uri="{FF2B5EF4-FFF2-40B4-BE49-F238E27FC236}">
                  <a16:creationId xmlns:a16="http://schemas.microsoft.com/office/drawing/2014/main" id="{17EF478F-17AE-4A13-9D53-5CFB20A67BBB}"/>
                </a:ext>
              </a:extLst>
            </p:cNvPr>
            <p:cNvSpPr/>
            <p:nvPr/>
          </p:nvSpPr>
          <p:spPr>
            <a:xfrm>
              <a:off x="11166103"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7" name="Serbest Form: Şekil 76">
              <a:extLst>
                <a:ext uri="{FF2B5EF4-FFF2-40B4-BE49-F238E27FC236}">
                  <a16:creationId xmlns:a16="http://schemas.microsoft.com/office/drawing/2014/main" id="{7DF6B6C0-D38D-48A5-B7A2-BE5654FEA5A1}"/>
                </a:ext>
              </a:extLst>
            </p:cNvPr>
            <p:cNvSpPr/>
            <p:nvPr/>
          </p:nvSpPr>
          <p:spPr>
            <a:xfrm>
              <a:off x="11250565" y="3987174"/>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8" name="Serbest Form: Şekil 77">
              <a:extLst>
                <a:ext uri="{FF2B5EF4-FFF2-40B4-BE49-F238E27FC236}">
                  <a16:creationId xmlns:a16="http://schemas.microsoft.com/office/drawing/2014/main" id="{E91EBD2B-91A7-4655-8CCF-04ECCC7CF5F8}"/>
                </a:ext>
              </a:extLst>
            </p:cNvPr>
            <p:cNvSpPr/>
            <p:nvPr/>
          </p:nvSpPr>
          <p:spPr>
            <a:xfrm>
              <a:off x="10695941"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9" name="Serbest Form: Şekil 78">
              <a:extLst>
                <a:ext uri="{FF2B5EF4-FFF2-40B4-BE49-F238E27FC236}">
                  <a16:creationId xmlns:a16="http://schemas.microsoft.com/office/drawing/2014/main" id="{83CA0046-8EC9-40DB-8C90-75BC585C2BBC}"/>
                </a:ext>
              </a:extLst>
            </p:cNvPr>
            <p:cNvSpPr/>
            <p:nvPr/>
          </p:nvSpPr>
          <p:spPr>
            <a:xfrm>
              <a:off x="11250565" y="4054329"/>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0" name="Serbest Form: Şekil 79">
              <a:extLst>
                <a:ext uri="{FF2B5EF4-FFF2-40B4-BE49-F238E27FC236}">
                  <a16:creationId xmlns:a16="http://schemas.microsoft.com/office/drawing/2014/main" id="{E9F180B0-D3D0-47FC-92D2-66EBB20EEC53}"/>
                </a:ext>
              </a:extLst>
            </p:cNvPr>
            <p:cNvSpPr/>
            <p:nvPr/>
          </p:nvSpPr>
          <p:spPr>
            <a:xfrm>
              <a:off x="11250565" y="4121484"/>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1" name="Serbest Form: Şekil 80">
              <a:extLst>
                <a:ext uri="{FF2B5EF4-FFF2-40B4-BE49-F238E27FC236}">
                  <a16:creationId xmlns:a16="http://schemas.microsoft.com/office/drawing/2014/main" id="{4C8D0226-5B22-4835-BD18-FE1B6DD21CD3}"/>
                </a:ext>
              </a:extLst>
            </p:cNvPr>
            <p:cNvSpPr/>
            <p:nvPr/>
          </p:nvSpPr>
          <p:spPr>
            <a:xfrm>
              <a:off x="10830290" y="393732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2" name="Serbest Form: Şekil 81">
              <a:extLst>
                <a:ext uri="{FF2B5EF4-FFF2-40B4-BE49-F238E27FC236}">
                  <a16:creationId xmlns:a16="http://schemas.microsoft.com/office/drawing/2014/main" id="{E5CADA18-12AD-43BA-AB8C-7E35E681F82F}"/>
                </a:ext>
              </a:extLst>
            </p:cNvPr>
            <p:cNvSpPr/>
            <p:nvPr/>
          </p:nvSpPr>
          <p:spPr>
            <a:xfrm>
              <a:off x="10763096"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3" name="Serbest Form: Şekil 82">
              <a:extLst>
                <a:ext uri="{FF2B5EF4-FFF2-40B4-BE49-F238E27FC236}">
                  <a16:creationId xmlns:a16="http://schemas.microsoft.com/office/drawing/2014/main" id="{E3B4E6BD-4060-4D58-AD4A-976B7F3BDC32}"/>
                </a:ext>
              </a:extLst>
            </p:cNvPr>
            <p:cNvSpPr/>
            <p:nvPr/>
          </p:nvSpPr>
          <p:spPr>
            <a:xfrm>
              <a:off x="11031754" y="393732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4" name="Serbest Form: Şekil 83">
              <a:extLst>
                <a:ext uri="{FF2B5EF4-FFF2-40B4-BE49-F238E27FC236}">
                  <a16:creationId xmlns:a16="http://schemas.microsoft.com/office/drawing/2014/main" id="{12583CC5-DC91-4B01-A8CE-8DAA6FB21AFD}"/>
                </a:ext>
              </a:extLst>
            </p:cNvPr>
            <p:cNvSpPr/>
            <p:nvPr/>
          </p:nvSpPr>
          <p:spPr>
            <a:xfrm>
              <a:off x="10964599"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5" name="Serbest Form: Şekil 84">
              <a:extLst>
                <a:ext uri="{FF2B5EF4-FFF2-40B4-BE49-F238E27FC236}">
                  <a16:creationId xmlns:a16="http://schemas.microsoft.com/office/drawing/2014/main" id="{3ACE91AA-E1E2-4422-B797-5124E4C63B1D}"/>
                </a:ext>
              </a:extLst>
            </p:cNvPr>
            <p:cNvSpPr/>
            <p:nvPr/>
          </p:nvSpPr>
          <p:spPr>
            <a:xfrm>
              <a:off x="10897444"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86" name="Serbest Form: Şekil 85">
              <a:extLst>
                <a:ext uri="{FF2B5EF4-FFF2-40B4-BE49-F238E27FC236}">
                  <a16:creationId xmlns:a16="http://schemas.microsoft.com/office/drawing/2014/main" id="{25EDCBD6-27DF-409D-8975-D2516600626D}"/>
                </a:ext>
              </a:extLst>
            </p:cNvPr>
            <p:cNvSpPr/>
            <p:nvPr/>
          </p:nvSpPr>
          <p:spPr>
            <a:xfrm>
              <a:off x="9957553" y="3618156"/>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87" name="Serbest Form: Şekil 86">
              <a:extLst>
                <a:ext uri="{FF2B5EF4-FFF2-40B4-BE49-F238E27FC236}">
                  <a16:creationId xmlns:a16="http://schemas.microsoft.com/office/drawing/2014/main" id="{DC09FEAB-1349-4838-A1AC-943D0082190E}"/>
                </a:ext>
              </a:extLst>
            </p:cNvPr>
            <p:cNvSpPr/>
            <p:nvPr/>
          </p:nvSpPr>
          <p:spPr>
            <a:xfrm>
              <a:off x="10625575"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88" name="Serbest Form: Şekil 87">
              <a:extLst>
                <a:ext uri="{FF2B5EF4-FFF2-40B4-BE49-F238E27FC236}">
                  <a16:creationId xmlns:a16="http://schemas.microsoft.com/office/drawing/2014/main" id="{C7801878-14C5-41A4-9168-233D6239F758}"/>
                </a:ext>
              </a:extLst>
            </p:cNvPr>
            <p:cNvSpPr/>
            <p:nvPr/>
          </p:nvSpPr>
          <p:spPr>
            <a:xfrm>
              <a:off x="1075988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89" name="Serbest Form: Şekil 88">
              <a:extLst>
                <a:ext uri="{FF2B5EF4-FFF2-40B4-BE49-F238E27FC236}">
                  <a16:creationId xmlns:a16="http://schemas.microsoft.com/office/drawing/2014/main" id="{7F84837F-2CEE-4A77-8C3E-04E1309FD7E4}"/>
                </a:ext>
              </a:extLst>
            </p:cNvPr>
            <p:cNvSpPr/>
            <p:nvPr/>
          </p:nvSpPr>
          <p:spPr>
            <a:xfrm>
              <a:off x="10692730"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0" name="Serbest Form: Şekil 89">
              <a:extLst>
                <a:ext uri="{FF2B5EF4-FFF2-40B4-BE49-F238E27FC236}">
                  <a16:creationId xmlns:a16="http://schemas.microsoft.com/office/drawing/2014/main" id="{04F38B5C-84F0-45AB-AEE0-EE7E978C4EDD}"/>
                </a:ext>
              </a:extLst>
            </p:cNvPr>
            <p:cNvSpPr/>
            <p:nvPr/>
          </p:nvSpPr>
          <p:spPr>
            <a:xfrm>
              <a:off x="10558381"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1" name="Serbest Form: Şekil 90">
              <a:extLst>
                <a:ext uri="{FF2B5EF4-FFF2-40B4-BE49-F238E27FC236}">
                  <a16:creationId xmlns:a16="http://schemas.microsoft.com/office/drawing/2014/main" id="{896900A3-68A3-4D5C-BE1B-04FF31586856}"/>
                </a:ext>
              </a:extLst>
            </p:cNvPr>
            <p:cNvSpPr/>
            <p:nvPr/>
          </p:nvSpPr>
          <p:spPr>
            <a:xfrm>
              <a:off x="10491227"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2" name="Serbest Form: Şekil 91">
              <a:extLst>
                <a:ext uri="{FF2B5EF4-FFF2-40B4-BE49-F238E27FC236}">
                  <a16:creationId xmlns:a16="http://schemas.microsoft.com/office/drawing/2014/main" id="{7BD07CA9-0461-499F-B1CA-5499DE0C3291}"/>
                </a:ext>
              </a:extLst>
            </p:cNvPr>
            <p:cNvSpPr/>
            <p:nvPr/>
          </p:nvSpPr>
          <p:spPr>
            <a:xfrm>
              <a:off x="10424072"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3" name="Serbest Form: Şekil 92">
              <a:extLst>
                <a:ext uri="{FF2B5EF4-FFF2-40B4-BE49-F238E27FC236}">
                  <a16:creationId xmlns:a16="http://schemas.microsoft.com/office/drawing/2014/main" id="{E6D30659-A179-4813-8E67-C9219ED88D78}"/>
                </a:ext>
              </a:extLst>
            </p:cNvPr>
            <p:cNvSpPr/>
            <p:nvPr/>
          </p:nvSpPr>
          <p:spPr>
            <a:xfrm>
              <a:off x="11028543" y="388798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94" name="Serbest Form: Şekil 93">
              <a:extLst>
                <a:ext uri="{FF2B5EF4-FFF2-40B4-BE49-F238E27FC236}">
                  <a16:creationId xmlns:a16="http://schemas.microsoft.com/office/drawing/2014/main" id="{3A0A7839-128A-4B06-BAE4-48CA94195903}"/>
                </a:ext>
              </a:extLst>
            </p:cNvPr>
            <p:cNvSpPr/>
            <p:nvPr/>
          </p:nvSpPr>
          <p:spPr>
            <a:xfrm>
              <a:off x="11095698"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5" name="Serbest Form: Şekil 94">
              <a:extLst>
                <a:ext uri="{FF2B5EF4-FFF2-40B4-BE49-F238E27FC236}">
                  <a16:creationId xmlns:a16="http://schemas.microsoft.com/office/drawing/2014/main" id="{0332D647-A90B-4F3C-8269-97E03B1E0623}"/>
                </a:ext>
              </a:extLst>
            </p:cNvPr>
            <p:cNvSpPr/>
            <p:nvPr/>
          </p:nvSpPr>
          <p:spPr>
            <a:xfrm>
              <a:off x="10961388"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6" name="Serbest Form: Şekil 95">
              <a:extLst>
                <a:ext uri="{FF2B5EF4-FFF2-40B4-BE49-F238E27FC236}">
                  <a16:creationId xmlns:a16="http://schemas.microsoft.com/office/drawing/2014/main" id="{E7431D27-4B8A-4763-85AE-8AB8A57723C6}"/>
                </a:ext>
              </a:extLst>
            </p:cNvPr>
            <p:cNvSpPr/>
            <p:nvPr/>
          </p:nvSpPr>
          <p:spPr>
            <a:xfrm>
              <a:off x="11162892"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97" name="Serbest Form: Şekil 96">
              <a:extLst>
                <a:ext uri="{FF2B5EF4-FFF2-40B4-BE49-F238E27FC236}">
                  <a16:creationId xmlns:a16="http://schemas.microsoft.com/office/drawing/2014/main" id="{4E15B438-2B45-4C0E-92B1-B752CB78C425}"/>
                </a:ext>
              </a:extLst>
            </p:cNvPr>
            <p:cNvSpPr/>
            <p:nvPr/>
          </p:nvSpPr>
          <p:spPr>
            <a:xfrm>
              <a:off x="10827039"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8" name="Serbest Form: Şekil 97">
              <a:extLst>
                <a:ext uri="{FF2B5EF4-FFF2-40B4-BE49-F238E27FC236}">
                  <a16:creationId xmlns:a16="http://schemas.microsoft.com/office/drawing/2014/main" id="{845E325D-B747-40BC-9F9E-7247583F7494}"/>
                </a:ext>
              </a:extLst>
            </p:cNvPr>
            <p:cNvSpPr/>
            <p:nvPr/>
          </p:nvSpPr>
          <p:spPr>
            <a:xfrm>
              <a:off x="10894234" y="388798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99" name="Serbest Form: Şekil 98">
              <a:extLst>
                <a:ext uri="{FF2B5EF4-FFF2-40B4-BE49-F238E27FC236}">
                  <a16:creationId xmlns:a16="http://schemas.microsoft.com/office/drawing/2014/main" id="{8E1FDCDE-44DF-400F-A21E-119541CB45E6}"/>
                </a:ext>
              </a:extLst>
            </p:cNvPr>
            <p:cNvSpPr/>
            <p:nvPr/>
          </p:nvSpPr>
          <p:spPr>
            <a:xfrm>
              <a:off x="9953911"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0" name="Serbest Form: Şekil 99">
              <a:extLst>
                <a:ext uri="{FF2B5EF4-FFF2-40B4-BE49-F238E27FC236}">
                  <a16:creationId xmlns:a16="http://schemas.microsoft.com/office/drawing/2014/main" id="{70C5B760-A79C-4B3A-8C6F-28EABE170AC7}"/>
                </a:ext>
              </a:extLst>
            </p:cNvPr>
            <p:cNvSpPr/>
            <p:nvPr/>
          </p:nvSpPr>
          <p:spPr>
            <a:xfrm>
              <a:off x="9949760" y="382494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01" name="Serbest Form: Şekil 100">
              <a:extLst>
                <a:ext uri="{FF2B5EF4-FFF2-40B4-BE49-F238E27FC236}">
                  <a16:creationId xmlns:a16="http://schemas.microsoft.com/office/drawing/2014/main" id="{1AF91C3C-F8F2-4162-9EB8-0DF959038192}"/>
                </a:ext>
              </a:extLst>
            </p:cNvPr>
            <p:cNvSpPr/>
            <p:nvPr/>
          </p:nvSpPr>
          <p:spPr>
            <a:xfrm>
              <a:off x="9949760" y="3757791"/>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02" name="Serbest Form: Şekil 101">
              <a:extLst>
                <a:ext uri="{FF2B5EF4-FFF2-40B4-BE49-F238E27FC236}">
                  <a16:creationId xmlns:a16="http://schemas.microsoft.com/office/drawing/2014/main" id="{069BFD35-8076-4506-9F03-B3D9BFD1E8A4}"/>
                </a:ext>
              </a:extLst>
            </p:cNvPr>
            <p:cNvSpPr/>
            <p:nvPr/>
          </p:nvSpPr>
          <p:spPr>
            <a:xfrm>
              <a:off x="11233218" y="3616198"/>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03" name="Serbest Form: Şekil 102">
              <a:extLst>
                <a:ext uri="{FF2B5EF4-FFF2-40B4-BE49-F238E27FC236}">
                  <a16:creationId xmlns:a16="http://schemas.microsoft.com/office/drawing/2014/main" id="{132B65B2-E58B-4DA1-8A08-B18605FD39CE}"/>
                </a:ext>
              </a:extLst>
            </p:cNvPr>
            <p:cNvSpPr/>
            <p:nvPr/>
          </p:nvSpPr>
          <p:spPr>
            <a:xfrm>
              <a:off x="1002106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4" name="Serbest Form: Şekil 103">
              <a:extLst>
                <a:ext uri="{FF2B5EF4-FFF2-40B4-BE49-F238E27FC236}">
                  <a16:creationId xmlns:a16="http://schemas.microsoft.com/office/drawing/2014/main" id="{4AE41C27-60E4-410B-A119-B0908F27C28B}"/>
                </a:ext>
              </a:extLst>
            </p:cNvPr>
            <p:cNvSpPr/>
            <p:nvPr/>
          </p:nvSpPr>
          <p:spPr>
            <a:xfrm>
              <a:off x="10088220"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5" name="Serbest Form: Şekil 104">
              <a:extLst>
                <a:ext uri="{FF2B5EF4-FFF2-40B4-BE49-F238E27FC236}">
                  <a16:creationId xmlns:a16="http://schemas.microsoft.com/office/drawing/2014/main" id="{70D61551-5C8A-4E0F-AD25-FB86E4B873CC}"/>
                </a:ext>
              </a:extLst>
            </p:cNvPr>
            <p:cNvSpPr/>
            <p:nvPr/>
          </p:nvSpPr>
          <p:spPr>
            <a:xfrm>
              <a:off x="10289724"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6" name="Serbest Form: Şekil 105">
              <a:extLst>
                <a:ext uri="{FF2B5EF4-FFF2-40B4-BE49-F238E27FC236}">
                  <a16:creationId xmlns:a16="http://schemas.microsoft.com/office/drawing/2014/main" id="{134C030D-F81E-43D1-9170-C5ADFC6F60FE}"/>
                </a:ext>
              </a:extLst>
            </p:cNvPr>
            <p:cNvSpPr/>
            <p:nvPr/>
          </p:nvSpPr>
          <p:spPr>
            <a:xfrm>
              <a:off x="10222569"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7" name="Serbest Form: Şekil 106">
              <a:extLst>
                <a:ext uri="{FF2B5EF4-FFF2-40B4-BE49-F238E27FC236}">
                  <a16:creationId xmlns:a16="http://schemas.microsoft.com/office/drawing/2014/main" id="{51EE3C2B-BA97-4B28-9158-15811B3F6255}"/>
                </a:ext>
              </a:extLst>
            </p:cNvPr>
            <p:cNvSpPr/>
            <p:nvPr/>
          </p:nvSpPr>
          <p:spPr>
            <a:xfrm>
              <a:off x="10356917"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08" name="Serbest Form: Şekil 107">
              <a:extLst>
                <a:ext uri="{FF2B5EF4-FFF2-40B4-BE49-F238E27FC236}">
                  <a16:creationId xmlns:a16="http://schemas.microsoft.com/office/drawing/2014/main" id="{9939973C-7183-4146-8A19-FC9279D4C5BC}"/>
                </a:ext>
              </a:extLst>
            </p:cNvPr>
            <p:cNvSpPr/>
            <p:nvPr/>
          </p:nvSpPr>
          <p:spPr>
            <a:xfrm>
              <a:off x="10155414"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09" name="Serbest Form: Şekil 108">
              <a:extLst>
                <a:ext uri="{FF2B5EF4-FFF2-40B4-BE49-F238E27FC236}">
                  <a16:creationId xmlns:a16="http://schemas.microsoft.com/office/drawing/2014/main" id="{A8071BA3-5FC0-4054-8B31-F4C52C026308}"/>
                </a:ext>
              </a:extLst>
            </p:cNvPr>
            <p:cNvSpPr/>
            <p:nvPr/>
          </p:nvSpPr>
          <p:spPr>
            <a:xfrm>
              <a:off x="9949760" y="3690636"/>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0" name="Serbest Form: Şekil 109">
              <a:extLst>
                <a:ext uri="{FF2B5EF4-FFF2-40B4-BE49-F238E27FC236}">
                  <a16:creationId xmlns:a16="http://schemas.microsoft.com/office/drawing/2014/main" id="{DEE37B99-C7D5-490D-ABCD-4FD0BE4145D0}"/>
                </a:ext>
              </a:extLst>
            </p:cNvPr>
            <p:cNvSpPr/>
            <p:nvPr/>
          </p:nvSpPr>
          <p:spPr>
            <a:xfrm>
              <a:off x="1036012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1" name="Serbest Form: Şekil 110">
              <a:extLst>
                <a:ext uri="{FF2B5EF4-FFF2-40B4-BE49-F238E27FC236}">
                  <a16:creationId xmlns:a16="http://schemas.microsoft.com/office/drawing/2014/main" id="{5CA5AD08-5CD5-40A2-8947-74E4F7DB1D73}"/>
                </a:ext>
              </a:extLst>
            </p:cNvPr>
            <p:cNvSpPr/>
            <p:nvPr/>
          </p:nvSpPr>
          <p:spPr>
            <a:xfrm>
              <a:off x="10628786"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2" name="Serbest Form: Şekil 111">
              <a:extLst>
                <a:ext uri="{FF2B5EF4-FFF2-40B4-BE49-F238E27FC236}">
                  <a16:creationId xmlns:a16="http://schemas.microsoft.com/office/drawing/2014/main" id="{BC41E57F-0F4D-4D83-85DC-2149AC6DCC3C}"/>
                </a:ext>
              </a:extLst>
            </p:cNvPr>
            <p:cNvSpPr/>
            <p:nvPr/>
          </p:nvSpPr>
          <p:spPr>
            <a:xfrm>
              <a:off x="10427283"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3" name="Serbest Form: Şekil 112">
              <a:extLst>
                <a:ext uri="{FF2B5EF4-FFF2-40B4-BE49-F238E27FC236}">
                  <a16:creationId xmlns:a16="http://schemas.microsoft.com/office/drawing/2014/main" id="{7372DC2A-85A6-490C-AD9B-2D015271FB0B}"/>
                </a:ext>
              </a:extLst>
            </p:cNvPr>
            <p:cNvSpPr/>
            <p:nvPr/>
          </p:nvSpPr>
          <p:spPr>
            <a:xfrm>
              <a:off x="10494437"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4" name="Serbest Form: Şekil 113">
              <a:extLst>
                <a:ext uri="{FF2B5EF4-FFF2-40B4-BE49-F238E27FC236}">
                  <a16:creationId xmlns:a16="http://schemas.microsoft.com/office/drawing/2014/main" id="{57237CA2-6A43-4F78-B24C-B749DF3B3420}"/>
                </a:ext>
              </a:extLst>
            </p:cNvPr>
            <p:cNvSpPr/>
            <p:nvPr/>
          </p:nvSpPr>
          <p:spPr>
            <a:xfrm>
              <a:off x="10561592"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5" name="Serbest Form: Şekil 114">
              <a:extLst>
                <a:ext uri="{FF2B5EF4-FFF2-40B4-BE49-F238E27FC236}">
                  <a16:creationId xmlns:a16="http://schemas.microsoft.com/office/drawing/2014/main" id="{E320F4F2-A0A6-4349-B82E-23051848E35E}"/>
                </a:ext>
              </a:extLst>
            </p:cNvPr>
            <p:cNvSpPr/>
            <p:nvPr/>
          </p:nvSpPr>
          <p:spPr>
            <a:xfrm>
              <a:off x="10292935"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6" name="Serbest Form: Şekil 115">
              <a:extLst>
                <a:ext uri="{FF2B5EF4-FFF2-40B4-BE49-F238E27FC236}">
                  <a16:creationId xmlns:a16="http://schemas.microsoft.com/office/drawing/2014/main" id="{5B701222-AC84-4D2B-BC7A-B21F65A62B6A}"/>
                </a:ext>
              </a:extLst>
            </p:cNvPr>
            <p:cNvSpPr/>
            <p:nvPr/>
          </p:nvSpPr>
          <p:spPr>
            <a:xfrm>
              <a:off x="10024276"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7" name="Serbest Form: Şekil 116">
              <a:extLst>
                <a:ext uri="{FF2B5EF4-FFF2-40B4-BE49-F238E27FC236}">
                  <a16:creationId xmlns:a16="http://schemas.microsoft.com/office/drawing/2014/main" id="{841F2266-E35F-49AC-B57E-93A63A3A8EEB}"/>
                </a:ext>
              </a:extLst>
            </p:cNvPr>
            <p:cNvSpPr/>
            <p:nvPr/>
          </p:nvSpPr>
          <p:spPr>
            <a:xfrm>
              <a:off x="10225780"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8" name="Serbest Form: Şekil 117">
              <a:extLst>
                <a:ext uri="{FF2B5EF4-FFF2-40B4-BE49-F238E27FC236}">
                  <a16:creationId xmlns:a16="http://schemas.microsoft.com/office/drawing/2014/main" id="{72B48385-0D3A-4E53-A406-DE4541F386A7}"/>
                </a:ext>
              </a:extLst>
            </p:cNvPr>
            <p:cNvSpPr/>
            <p:nvPr/>
          </p:nvSpPr>
          <p:spPr>
            <a:xfrm>
              <a:off x="9949760" y="361596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19" name="Serbest Form: Şekil 118">
              <a:extLst>
                <a:ext uri="{FF2B5EF4-FFF2-40B4-BE49-F238E27FC236}">
                  <a16:creationId xmlns:a16="http://schemas.microsoft.com/office/drawing/2014/main" id="{56C8599D-655F-4A9E-A345-2AE895537CE2}"/>
                </a:ext>
              </a:extLst>
            </p:cNvPr>
            <p:cNvSpPr/>
            <p:nvPr/>
          </p:nvSpPr>
          <p:spPr>
            <a:xfrm>
              <a:off x="10091431"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0" name="Serbest Form: Şekil 119">
              <a:extLst>
                <a:ext uri="{FF2B5EF4-FFF2-40B4-BE49-F238E27FC236}">
                  <a16:creationId xmlns:a16="http://schemas.microsoft.com/office/drawing/2014/main" id="{7F13F458-7BCD-444A-A5F9-D10F8279FF6F}"/>
                </a:ext>
              </a:extLst>
            </p:cNvPr>
            <p:cNvSpPr/>
            <p:nvPr/>
          </p:nvSpPr>
          <p:spPr>
            <a:xfrm>
              <a:off x="11230046" y="3867431"/>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21" name="Serbest Form: Şekil 120">
              <a:extLst>
                <a:ext uri="{FF2B5EF4-FFF2-40B4-BE49-F238E27FC236}">
                  <a16:creationId xmlns:a16="http://schemas.microsoft.com/office/drawing/2014/main" id="{EDD661B2-AAFD-4279-ABA2-B1CF066C53FE}"/>
                </a:ext>
              </a:extLst>
            </p:cNvPr>
            <p:cNvSpPr/>
            <p:nvPr/>
          </p:nvSpPr>
          <p:spPr>
            <a:xfrm>
              <a:off x="10158625"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2" name="Serbest Form: Şekil 121">
              <a:extLst>
                <a:ext uri="{FF2B5EF4-FFF2-40B4-BE49-F238E27FC236}">
                  <a16:creationId xmlns:a16="http://schemas.microsoft.com/office/drawing/2014/main" id="{BBDC4380-88CC-46FB-9696-178DACE6A9AC}"/>
                </a:ext>
              </a:extLst>
            </p:cNvPr>
            <p:cNvSpPr/>
            <p:nvPr/>
          </p:nvSpPr>
          <p:spPr>
            <a:xfrm>
              <a:off x="1109894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3" name="Serbest Form: Şekil 122">
              <a:extLst>
                <a:ext uri="{FF2B5EF4-FFF2-40B4-BE49-F238E27FC236}">
                  <a16:creationId xmlns:a16="http://schemas.microsoft.com/office/drawing/2014/main" id="{68F28D1A-9E90-4A02-9176-D37ACEDDBA91}"/>
                </a:ext>
              </a:extLst>
            </p:cNvPr>
            <p:cNvSpPr/>
            <p:nvPr/>
          </p:nvSpPr>
          <p:spPr>
            <a:xfrm>
              <a:off x="11166103"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4" name="Serbest Form: Şekil 123">
              <a:extLst>
                <a:ext uri="{FF2B5EF4-FFF2-40B4-BE49-F238E27FC236}">
                  <a16:creationId xmlns:a16="http://schemas.microsoft.com/office/drawing/2014/main" id="{AC088319-FEE7-45FC-AECC-C6324F02FB50}"/>
                </a:ext>
              </a:extLst>
            </p:cNvPr>
            <p:cNvSpPr/>
            <p:nvPr/>
          </p:nvSpPr>
          <p:spPr>
            <a:xfrm>
              <a:off x="11250565" y="3665928"/>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25" name="Serbest Form: Şekil 124">
              <a:extLst>
                <a:ext uri="{FF2B5EF4-FFF2-40B4-BE49-F238E27FC236}">
                  <a16:creationId xmlns:a16="http://schemas.microsoft.com/office/drawing/2014/main" id="{1C6AE159-DFB9-4579-89FA-2D6258962F35}"/>
                </a:ext>
              </a:extLst>
            </p:cNvPr>
            <p:cNvSpPr/>
            <p:nvPr/>
          </p:nvSpPr>
          <p:spPr>
            <a:xfrm>
              <a:off x="10695941"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6" name="Serbest Form: Şekil 125">
              <a:extLst>
                <a:ext uri="{FF2B5EF4-FFF2-40B4-BE49-F238E27FC236}">
                  <a16:creationId xmlns:a16="http://schemas.microsoft.com/office/drawing/2014/main" id="{BE180D71-1C08-4584-BF03-0570708F9C4E}"/>
                </a:ext>
              </a:extLst>
            </p:cNvPr>
            <p:cNvSpPr/>
            <p:nvPr/>
          </p:nvSpPr>
          <p:spPr>
            <a:xfrm>
              <a:off x="11250565" y="373312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7" name="Serbest Form: Şekil 126">
              <a:extLst>
                <a:ext uri="{FF2B5EF4-FFF2-40B4-BE49-F238E27FC236}">
                  <a16:creationId xmlns:a16="http://schemas.microsoft.com/office/drawing/2014/main" id="{0B6A830E-320B-4373-81A5-DBC40CDEE003}"/>
                </a:ext>
              </a:extLst>
            </p:cNvPr>
            <p:cNvSpPr/>
            <p:nvPr/>
          </p:nvSpPr>
          <p:spPr>
            <a:xfrm>
              <a:off x="11250565" y="3800276"/>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8" name="Serbest Form: Şekil 127">
              <a:extLst>
                <a:ext uri="{FF2B5EF4-FFF2-40B4-BE49-F238E27FC236}">
                  <a16:creationId xmlns:a16="http://schemas.microsoft.com/office/drawing/2014/main" id="{17A9D8CF-25B9-4B8D-90C8-8FA1D91692E0}"/>
                </a:ext>
              </a:extLst>
            </p:cNvPr>
            <p:cNvSpPr/>
            <p:nvPr/>
          </p:nvSpPr>
          <p:spPr>
            <a:xfrm>
              <a:off x="10830290" y="3616120"/>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9" name="Serbest Form: Şekil 128">
              <a:extLst>
                <a:ext uri="{FF2B5EF4-FFF2-40B4-BE49-F238E27FC236}">
                  <a16:creationId xmlns:a16="http://schemas.microsoft.com/office/drawing/2014/main" id="{78F64A79-B894-4723-AAAD-308516E5091B}"/>
                </a:ext>
              </a:extLst>
            </p:cNvPr>
            <p:cNvSpPr/>
            <p:nvPr/>
          </p:nvSpPr>
          <p:spPr>
            <a:xfrm>
              <a:off x="10763096"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0" name="Serbest Form: Şekil 129">
              <a:extLst>
                <a:ext uri="{FF2B5EF4-FFF2-40B4-BE49-F238E27FC236}">
                  <a16:creationId xmlns:a16="http://schemas.microsoft.com/office/drawing/2014/main" id="{E0CABA7E-5183-40F9-A535-031C1DA38264}"/>
                </a:ext>
              </a:extLst>
            </p:cNvPr>
            <p:cNvSpPr/>
            <p:nvPr/>
          </p:nvSpPr>
          <p:spPr>
            <a:xfrm>
              <a:off x="11031754" y="3616120"/>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1" name="Serbest Form: Şekil 130">
              <a:extLst>
                <a:ext uri="{FF2B5EF4-FFF2-40B4-BE49-F238E27FC236}">
                  <a16:creationId xmlns:a16="http://schemas.microsoft.com/office/drawing/2014/main" id="{7860F6C4-988E-4F43-912A-A8714A101065}"/>
                </a:ext>
              </a:extLst>
            </p:cNvPr>
            <p:cNvSpPr/>
            <p:nvPr/>
          </p:nvSpPr>
          <p:spPr>
            <a:xfrm>
              <a:off x="10964599"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2" name="Serbest Form: Şekil 131">
              <a:extLst>
                <a:ext uri="{FF2B5EF4-FFF2-40B4-BE49-F238E27FC236}">
                  <a16:creationId xmlns:a16="http://schemas.microsoft.com/office/drawing/2014/main" id="{2C2A46E2-67E6-4994-AEBA-E1896BF53752}"/>
                </a:ext>
              </a:extLst>
            </p:cNvPr>
            <p:cNvSpPr/>
            <p:nvPr/>
          </p:nvSpPr>
          <p:spPr>
            <a:xfrm>
              <a:off x="10897444"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33" name="Serbest Form: Şekil 132">
              <a:extLst>
                <a:ext uri="{FF2B5EF4-FFF2-40B4-BE49-F238E27FC236}">
                  <a16:creationId xmlns:a16="http://schemas.microsoft.com/office/drawing/2014/main" id="{C48DC010-DE99-4D67-8AD4-39D5ADB00720}"/>
                </a:ext>
              </a:extLst>
            </p:cNvPr>
            <p:cNvSpPr/>
            <p:nvPr/>
          </p:nvSpPr>
          <p:spPr>
            <a:xfrm>
              <a:off x="9953636" y="3294875"/>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134" name="Serbest Form: Şekil 133">
              <a:extLst>
                <a:ext uri="{FF2B5EF4-FFF2-40B4-BE49-F238E27FC236}">
                  <a16:creationId xmlns:a16="http://schemas.microsoft.com/office/drawing/2014/main" id="{6F7674DB-90F3-430D-9B6D-C751146BA494}"/>
                </a:ext>
              </a:extLst>
            </p:cNvPr>
            <p:cNvSpPr/>
            <p:nvPr/>
          </p:nvSpPr>
          <p:spPr>
            <a:xfrm>
              <a:off x="10625575"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35" name="Serbest Form: Şekil 134">
              <a:extLst>
                <a:ext uri="{FF2B5EF4-FFF2-40B4-BE49-F238E27FC236}">
                  <a16:creationId xmlns:a16="http://schemas.microsoft.com/office/drawing/2014/main" id="{67C8C7D2-B9F9-4DAE-A617-5AD84E13B5A3}"/>
                </a:ext>
              </a:extLst>
            </p:cNvPr>
            <p:cNvSpPr/>
            <p:nvPr/>
          </p:nvSpPr>
          <p:spPr>
            <a:xfrm>
              <a:off x="1075988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6" name="Serbest Form: Şekil 135">
              <a:extLst>
                <a:ext uri="{FF2B5EF4-FFF2-40B4-BE49-F238E27FC236}">
                  <a16:creationId xmlns:a16="http://schemas.microsoft.com/office/drawing/2014/main" id="{4283D330-0F9C-4B4F-814C-C7BAC051183B}"/>
                </a:ext>
              </a:extLst>
            </p:cNvPr>
            <p:cNvSpPr/>
            <p:nvPr/>
          </p:nvSpPr>
          <p:spPr>
            <a:xfrm>
              <a:off x="10692730"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7" name="Serbest Form: Şekil 136">
              <a:extLst>
                <a:ext uri="{FF2B5EF4-FFF2-40B4-BE49-F238E27FC236}">
                  <a16:creationId xmlns:a16="http://schemas.microsoft.com/office/drawing/2014/main" id="{C484AF33-CE45-4E0E-9BF6-978C98CAC22F}"/>
                </a:ext>
              </a:extLst>
            </p:cNvPr>
            <p:cNvSpPr/>
            <p:nvPr/>
          </p:nvSpPr>
          <p:spPr>
            <a:xfrm>
              <a:off x="10558381"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8" name="Serbest Form: Şekil 137">
              <a:extLst>
                <a:ext uri="{FF2B5EF4-FFF2-40B4-BE49-F238E27FC236}">
                  <a16:creationId xmlns:a16="http://schemas.microsoft.com/office/drawing/2014/main" id="{6740EAD5-CFBE-48E7-9E88-52218B971EAA}"/>
                </a:ext>
              </a:extLst>
            </p:cNvPr>
            <p:cNvSpPr/>
            <p:nvPr/>
          </p:nvSpPr>
          <p:spPr>
            <a:xfrm>
              <a:off x="10491227"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9" name="Serbest Form: Şekil 138">
              <a:extLst>
                <a:ext uri="{FF2B5EF4-FFF2-40B4-BE49-F238E27FC236}">
                  <a16:creationId xmlns:a16="http://schemas.microsoft.com/office/drawing/2014/main" id="{6EF1FA14-75D3-40F2-8F6E-FC4BC27E8243}"/>
                </a:ext>
              </a:extLst>
            </p:cNvPr>
            <p:cNvSpPr/>
            <p:nvPr/>
          </p:nvSpPr>
          <p:spPr>
            <a:xfrm>
              <a:off x="10424072"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0" name="Serbest Form: Şekil 139">
              <a:extLst>
                <a:ext uri="{FF2B5EF4-FFF2-40B4-BE49-F238E27FC236}">
                  <a16:creationId xmlns:a16="http://schemas.microsoft.com/office/drawing/2014/main" id="{3291C07D-ECD3-4F95-9374-A235E789E79C}"/>
                </a:ext>
              </a:extLst>
            </p:cNvPr>
            <p:cNvSpPr/>
            <p:nvPr/>
          </p:nvSpPr>
          <p:spPr>
            <a:xfrm>
              <a:off x="11028543" y="3564706"/>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1" name="Serbest Form: Şekil 140">
              <a:extLst>
                <a:ext uri="{FF2B5EF4-FFF2-40B4-BE49-F238E27FC236}">
                  <a16:creationId xmlns:a16="http://schemas.microsoft.com/office/drawing/2014/main" id="{91E205BE-F484-4CC5-870F-A05A21936086}"/>
                </a:ext>
              </a:extLst>
            </p:cNvPr>
            <p:cNvSpPr/>
            <p:nvPr/>
          </p:nvSpPr>
          <p:spPr>
            <a:xfrm>
              <a:off x="11095698"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2" name="Serbest Form: Şekil 141">
              <a:extLst>
                <a:ext uri="{FF2B5EF4-FFF2-40B4-BE49-F238E27FC236}">
                  <a16:creationId xmlns:a16="http://schemas.microsoft.com/office/drawing/2014/main" id="{3D3A3D05-E891-46E5-A39D-5AE4571E4CFA}"/>
                </a:ext>
              </a:extLst>
            </p:cNvPr>
            <p:cNvSpPr/>
            <p:nvPr/>
          </p:nvSpPr>
          <p:spPr>
            <a:xfrm>
              <a:off x="10961388"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3" name="Serbest Form: Şekil 142">
              <a:extLst>
                <a:ext uri="{FF2B5EF4-FFF2-40B4-BE49-F238E27FC236}">
                  <a16:creationId xmlns:a16="http://schemas.microsoft.com/office/drawing/2014/main" id="{AA211A51-329C-46DD-AAAE-42955DE7A288}"/>
                </a:ext>
              </a:extLst>
            </p:cNvPr>
            <p:cNvSpPr/>
            <p:nvPr/>
          </p:nvSpPr>
          <p:spPr>
            <a:xfrm>
              <a:off x="11162892"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4" name="Serbest Form: Şekil 143">
              <a:extLst>
                <a:ext uri="{FF2B5EF4-FFF2-40B4-BE49-F238E27FC236}">
                  <a16:creationId xmlns:a16="http://schemas.microsoft.com/office/drawing/2014/main" id="{0483DF44-DC14-4DF2-AE72-137EECC74CE0}"/>
                </a:ext>
              </a:extLst>
            </p:cNvPr>
            <p:cNvSpPr/>
            <p:nvPr/>
          </p:nvSpPr>
          <p:spPr>
            <a:xfrm>
              <a:off x="10827039"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5" name="Serbest Form: Şekil 144">
              <a:extLst>
                <a:ext uri="{FF2B5EF4-FFF2-40B4-BE49-F238E27FC236}">
                  <a16:creationId xmlns:a16="http://schemas.microsoft.com/office/drawing/2014/main" id="{5258BC23-BB1E-441E-BAC5-CD0EDC762E78}"/>
                </a:ext>
              </a:extLst>
            </p:cNvPr>
            <p:cNvSpPr/>
            <p:nvPr/>
          </p:nvSpPr>
          <p:spPr>
            <a:xfrm>
              <a:off x="10894234" y="3564706"/>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46" name="Serbest Form: Şekil 145">
              <a:extLst>
                <a:ext uri="{FF2B5EF4-FFF2-40B4-BE49-F238E27FC236}">
                  <a16:creationId xmlns:a16="http://schemas.microsoft.com/office/drawing/2014/main" id="{0ABABD33-6581-460F-B174-561868DE4B1E}"/>
                </a:ext>
              </a:extLst>
            </p:cNvPr>
            <p:cNvSpPr/>
            <p:nvPr/>
          </p:nvSpPr>
          <p:spPr>
            <a:xfrm>
              <a:off x="9953911"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7" name="Serbest Form: Şekil 146">
              <a:extLst>
                <a:ext uri="{FF2B5EF4-FFF2-40B4-BE49-F238E27FC236}">
                  <a16:creationId xmlns:a16="http://schemas.microsoft.com/office/drawing/2014/main" id="{3493AFD9-5EC8-4634-9E4A-81DEC1FA9E2F}"/>
                </a:ext>
              </a:extLst>
            </p:cNvPr>
            <p:cNvSpPr/>
            <p:nvPr/>
          </p:nvSpPr>
          <p:spPr>
            <a:xfrm>
              <a:off x="9949760" y="3501663"/>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48" name="Serbest Form: Şekil 147">
              <a:extLst>
                <a:ext uri="{FF2B5EF4-FFF2-40B4-BE49-F238E27FC236}">
                  <a16:creationId xmlns:a16="http://schemas.microsoft.com/office/drawing/2014/main" id="{9BA5E64D-CF53-475C-8F86-504459CE2543}"/>
                </a:ext>
              </a:extLst>
            </p:cNvPr>
            <p:cNvSpPr/>
            <p:nvPr/>
          </p:nvSpPr>
          <p:spPr>
            <a:xfrm>
              <a:off x="9949760" y="3434508"/>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49" name="Serbest Form: Şekil 148">
              <a:extLst>
                <a:ext uri="{FF2B5EF4-FFF2-40B4-BE49-F238E27FC236}">
                  <a16:creationId xmlns:a16="http://schemas.microsoft.com/office/drawing/2014/main" id="{9C4F2A88-2D10-4878-93DC-CE689672854A}"/>
                </a:ext>
              </a:extLst>
            </p:cNvPr>
            <p:cNvSpPr/>
            <p:nvPr/>
          </p:nvSpPr>
          <p:spPr>
            <a:xfrm>
              <a:off x="11233218" y="329283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50" name="Serbest Form: Şekil 149">
              <a:extLst>
                <a:ext uri="{FF2B5EF4-FFF2-40B4-BE49-F238E27FC236}">
                  <a16:creationId xmlns:a16="http://schemas.microsoft.com/office/drawing/2014/main" id="{21042CEC-38E5-4968-BCCF-166017A275A4}"/>
                </a:ext>
              </a:extLst>
            </p:cNvPr>
            <p:cNvSpPr/>
            <p:nvPr/>
          </p:nvSpPr>
          <p:spPr>
            <a:xfrm>
              <a:off x="1002106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1" name="Serbest Form: Şekil 150">
              <a:extLst>
                <a:ext uri="{FF2B5EF4-FFF2-40B4-BE49-F238E27FC236}">
                  <a16:creationId xmlns:a16="http://schemas.microsoft.com/office/drawing/2014/main" id="{0E896FF8-6092-4D17-A558-AB2A0ABE02A2}"/>
                </a:ext>
              </a:extLst>
            </p:cNvPr>
            <p:cNvSpPr/>
            <p:nvPr/>
          </p:nvSpPr>
          <p:spPr>
            <a:xfrm>
              <a:off x="10088220"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2" name="Serbest Form: Şekil 151">
              <a:extLst>
                <a:ext uri="{FF2B5EF4-FFF2-40B4-BE49-F238E27FC236}">
                  <a16:creationId xmlns:a16="http://schemas.microsoft.com/office/drawing/2014/main" id="{FFFD0A0A-BF8E-4AEA-98DF-017E7334A11B}"/>
                </a:ext>
              </a:extLst>
            </p:cNvPr>
            <p:cNvSpPr/>
            <p:nvPr/>
          </p:nvSpPr>
          <p:spPr>
            <a:xfrm>
              <a:off x="10289724"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3" name="Serbest Form: Şekil 152">
              <a:extLst>
                <a:ext uri="{FF2B5EF4-FFF2-40B4-BE49-F238E27FC236}">
                  <a16:creationId xmlns:a16="http://schemas.microsoft.com/office/drawing/2014/main" id="{466ACAD8-299A-4498-8CE5-7B8BFAEA141C}"/>
                </a:ext>
              </a:extLst>
            </p:cNvPr>
            <p:cNvSpPr/>
            <p:nvPr/>
          </p:nvSpPr>
          <p:spPr>
            <a:xfrm>
              <a:off x="10222569"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4" name="Serbest Form: Şekil 153">
              <a:extLst>
                <a:ext uri="{FF2B5EF4-FFF2-40B4-BE49-F238E27FC236}">
                  <a16:creationId xmlns:a16="http://schemas.microsoft.com/office/drawing/2014/main" id="{3037028F-43CA-4354-81AC-206745EA5E22}"/>
                </a:ext>
              </a:extLst>
            </p:cNvPr>
            <p:cNvSpPr/>
            <p:nvPr/>
          </p:nvSpPr>
          <p:spPr>
            <a:xfrm>
              <a:off x="10356917"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55" name="Serbest Form: Şekil 154">
              <a:extLst>
                <a:ext uri="{FF2B5EF4-FFF2-40B4-BE49-F238E27FC236}">
                  <a16:creationId xmlns:a16="http://schemas.microsoft.com/office/drawing/2014/main" id="{5361CEBB-B545-44A0-BA29-C0A333AA041D}"/>
                </a:ext>
              </a:extLst>
            </p:cNvPr>
            <p:cNvSpPr/>
            <p:nvPr/>
          </p:nvSpPr>
          <p:spPr>
            <a:xfrm>
              <a:off x="10155414"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56" name="Serbest Form: Şekil 155">
              <a:extLst>
                <a:ext uri="{FF2B5EF4-FFF2-40B4-BE49-F238E27FC236}">
                  <a16:creationId xmlns:a16="http://schemas.microsoft.com/office/drawing/2014/main" id="{37BA85B8-E419-491A-9D56-821B0634A18A}"/>
                </a:ext>
              </a:extLst>
            </p:cNvPr>
            <p:cNvSpPr/>
            <p:nvPr/>
          </p:nvSpPr>
          <p:spPr>
            <a:xfrm>
              <a:off x="9949760" y="3367354"/>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57" name="Serbest Form: Şekil 156">
              <a:extLst>
                <a:ext uri="{FF2B5EF4-FFF2-40B4-BE49-F238E27FC236}">
                  <a16:creationId xmlns:a16="http://schemas.microsoft.com/office/drawing/2014/main" id="{15D672B5-D117-4778-A15B-27694EAB939D}"/>
                </a:ext>
              </a:extLst>
            </p:cNvPr>
            <p:cNvSpPr/>
            <p:nvPr/>
          </p:nvSpPr>
          <p:spPr>
            <a:xfrm>
              <a:off x="1036012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58" name="Serbest Form: Şekil 157">
              <a:extLst>
                <a:ext uri="{FF2B5EF4-FFF2-40B4-BE49-F238E27FC236}">
                  <a16:creationId xmlns:a16="http://schemas.microsoft.com/office/drawing/2014/main" id="{CBB85959-4359-4F99-8447-F253949BE6F0}"/>
                </a:ext>
              </a:extLst>
            </p:cNvPr>
            <p:cNvSpPr/>
            <p:nvPr/>
          </p:nvSpPr>
          <p:spPr>
            <a:xfrm>
              <a:off x="10628786"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59" name="Serbest Form: Şekil 158">
              <a:extLst>
                <a:ext uri="{FF2B5EF4-FFF2-40B4-BE49-F238E27FC236}">
                  <a16:creationId xmlns:a16="http://schemas.microsoft.com/office/drawing/2014/main" id="{E223998E-A9CD-4A25-9814-E7175BCD6B19}"/>
                </a:ext>
              </a:extLst>
            </p:cNvPr>
            <p:cNvSpPr/>
            <p:nvPr/>
          </p:nvSpPr>
          <p:spPr>
            <a:xfrm>
              <a:off x="10427283"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0" name="Serbest Form: Şekil 159">
              <a:extLst>
                <a:ext uri="{FF2B5EF4-FFF2-40B4-BE49-F238E27FC236}">
                  <a16:creationId xmlns:a16="http://schemas.microsoft.com/office/drawing/2014/main" id="{1BD132FF-8AA0-4310-BAFC-EEEB6260E748}"/>
                </a:ext>
              </a:extLst>
            </p:cNvPr>
            <p:cNvSpPr/>
            <p:nvPr/>
          </p:nvSpPr>
          <p:spPr>
            <a:xfrm>
              <a:off x="10494437"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1" name="Serbest Form: Şekil 160">
              <a:extLst>
                <a:ext uri="{FF2B5EF4-FFF2-40B4-BE49-F238E27FC236}">
                  <a16:creationId xmlns:a16="http://schemas.microsoft.com/office/drawing/2014/main" id="{18CFAEE2-2B6E-4DB7-9551-B179137BEC0B}"/>
                </a:ext>
              </a:extLst>
            </p:cNvPr>
            <p:cNvSpPr/>
            <p:nvPr/>
          </p:nvSpPr>
          <p:spPr>
            <a:xfrm>
              <a:off x="10561592"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2" name="Serbest Form: Şekil 161">
              <a:extLst>
                <a:ext uri="{FF2B5EF4-FFF2-40B4-BE49-F238E27FC236}">
                  <a16:creationId xmlns:a16="http://schemas.microsoft.com/office/drawing/2014/main" id="{DAA8067D-FE4E-47EF-AB06-BF6FB41AD25B}"/>
                </a:ext>
              </a:extLst>
            </p:cNvPr>
            <p:cNvSpPr/>
            <p:nvPr/>
          </p:nvSpPr>
          <p:spPr>
            <a:xfrm>
              <a:off x="10292935"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3" name="Serbest Form: Şekil 162">
              <a:extLst>
                <a:ext uri="{FF2B5EF4-FFF2-40B4-BE49-F238E27FC236}">
                  <a16:creationId xmlns:a16="http://schemas.microsoft.com/office/drawing/2014/main" id="{24287846-F376-4266-B8FC-0B0D32B2AA69}"/>
                </a:ext>
              </a:extLst>
            </p:cNvPr>
            <p:cNvSpPr/>
            <p:nvPr/>
          </p:nvSpPr>
          <p:spPr>
            <a:xfrm>
              <a:off x="10024276"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4" name="Serbest Form: Şekil 163">
              <a:extLst>
                <a:ext uri="{FF2B5EF4-FFF2-40B4-BE49-F238E27FC236}">
                  <a16:creationId xmlns:a16="http://schemas.microsoft.com/office/drawing/2014/main" id="{708BB697-97FF-4236-B64A-164C0150FFBD}"/>
                </a:ext>
              </a:extLst>
            </p:cNvPr>
            <p:cNvSpPr/>
            <p:nvPr/>
          </p:nvSpPr>
          <p:spPr>
            <a:xfrm>
              <a:off x="10225780"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5" name="Serbest Form: Şekil 164">
              <a:extLst>
                <a:ext uri="{FF2B5EF4-FFF2-40B4-BE49-F238E27FC236}">
                  <a16:creationId xmlns:a16="http://schemas.microsoft.com/office/drawing/2014/main" id="{56AEF64A-7B6A-4C32-AD40-DE738C55CE74}"/>
                </a:ext>
              </a:extLst>
            </p:cNvPr>
            <p:cNvSpPr/>
            <p:nvPr/>
          </p:nvSpPr>
          <p:spPr>
            <a:xfrm>
              <a:off x="9949760" y="3292759"/>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66" name="Serbest Form: Şekil 165">
              <a:extLst>
                <a:ext uri="{FF2B5EF4-FFF2-40B4-BE49-F238E27FC236}">
                  <a16:creationId xmlns:a16="http://schemas.microsoft.com/office/drawing/2014/main" id="{F3889587-411D-4E2D-8CC9-FAAD83A27460}"/>
                </a:ext>
              </a:extLst>
            </p:cNvPr>
            <p:cNvSpPr/>
            <p:nvPr/>
          </p:nvSpPr>
          <p:spPr>
            <a:xfrm>
              <a:off x="10091431"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7" name="Serbest Form: Şekil 166">
              <a:extLst>
                <a:ext uri="{FF2B5EF4-FFF2-40B4-BE49-F238E27FC236}">
                  <a16:creationId xmlns:a16="http://schemas.microsoft.com/office/drawing/2014/main" id="{D0E0A2CE-BE5A-4A3D-9502-BC53EA1BE02F}"/>
                </a:ext>
              </a:extLst>
            </p:cNvPr>
            <p:cNvSpPr/>
            <p:nvPr/>
          </p:nvSpPr>
          <p:spPr>
            <a:xfrm>
              <a:off x="11230046" y="354414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68" name="Serbest Form: Şekil 167">
              <a:extLst>
                <a:ext uri="{FF2B5EF4-FFF2-40B4-BE49-F238E27FC236}">
                  <a16:creationId xmlns:a16="http://schemas.microsoft.com/office/drawing/2014/main" id="{FB3D396B-5731-4F9E-9EA0-D58E4A8C93B1}"/>
                </a:ext>
              </a:extLst>
            </p:cNvPr>
            <p:cNvSpPr/>
            <p:nvPr/>
          </p:nvSpPr>
          <p:spPr>
            <a:xfrm>
              <a:off x="10158625"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9" name="Serbest Form: Şekil 168">
              <a:extLst>
                <a:ext uri="{FF2B5EF4-FFF2-40B4-BE49-F238E27FC236}">
                  <a16:creationId xmlns:a16="http://schemas.microsoft.com/office/drawing/2014/main" id="{FA206E07-B99F-44CE-8D39-CFF0F48578CA}"/>
                </a:ext>
              </a:extLst>
            </p:cNvPr>
            <p:cNvSpPr/>
            <p:nvPr/>
          </p:nvSpPr>
          <p:spPr>
            <a:xfrm>
              <a:off x="1109894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0" name="Serbest Form: Şekil 169">
              <a:extLst>
                <a:ext uri="{FF2B5EF4-FFF2-40B4-BE49-F238E27FC236}">
                  <a16:creationId xmlns:a16="http://schemas.microsoft.com/office/drawing/2014/main" id="{AA8609FB-222F-48E5-8119-BEA4BD5244BA}"/>
                </a:ext>
              </a:extLst>
            </p:cNvPr>
            <p:cNvSpPr/>
            <p:nvPr/>
          </p:nvSpPr>
          <p:spPr>
            <a:xfrm>
              <a:off x="11166103"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1" name="Serbest Form: Şekil 170">
              <a:extLst>
                <a:ext uri="{FF2B5EF4-FFF2-40B4-BE49-F238E27FC236}">
                  <a16:creationId xmlns:a16="http://schemas.microsoft.com/office/drawing/2014/main" id="{9075DE9B-EA1D-4FFC-ADB4-6397E567A4AC}"/>
                </a:ext>
              </a:extLst>
            </p:cNvPr>
            <p:cNvSpPr/>
            <p:nvPr/>
          </p:nvSpPr>
          <p:spPr>
            <a:xfrm>
              <a:off x="11250565" y="3342645"/>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72" name="Serbest Form: Şekil 171">
              <a:extLst>
                <a:ext uri="{FF2B5EF4-FFF2-40B4-BE49-F238E27FC236}">
                  <a16:creationId xmlns:a16="http://schemas.microsoft.com/office/drawing/2014/main" id="{58A61894-04E1-425D-80DF-69BD242D5C93}"/>
                </a:ext>
              </a:extLst>
            </p:cNvPr>
            <p:cNvSpPr/>
            <p:nvPr/>
          </p:nvSpPr>
          <p:spPr>
            <a:xfrm>
              <a:off x="10695941"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3" name="Serbest Form: Şekil 172">
              <a:extLst>
                <a:ext uri="{FF2B5EF4-FFF2-40B4-BE49-F238E27FC236}">
                  <a16:creationId xmlns:a16="http://schemas.microsoft.com/office/drawing/2014/main" id="{1C21D4A0-DF81-4099-B69B-E916CC877D3A}"/>
                </a:ext>
              </a:extLst>
            </p:cNvPr>
            <p:cNvSpPr/>
            <p:nvPr/>
          </p:nvSpPr>
          <p:spPr>
            <a:xfrm>
              <a:off x="11250565" y="340984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4" name="Serbest Form: Şekil 173">
              <a:extLst>
                <a:ext uri="{FF2B5EF4-FFF2-40B4-BE49-F238E27FC236}">
                  <a16:creationId xmlns:a16="http://schemas.microsoft.com/office/drawing/2014/main" id="{D5EA7B58-F2B1-4AA6-9C0D-74E9F180A72D}"/>
                </a:ext>
              </a:extLst>
            </p:cNvPr>
            <p:cNvSpPr/>
            <p:nvPr/>
          </p:nvSpPr>
          <p:spPr>
            <a:xfrm>
              <a:off x="11250565" y="3476994"/>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75" name="Serbest Form: Şekil 174">
              <a:extLst>
                <a:ext uri="{FF2B5EF4-FFF2-40B4-BE49-F238E27FC236}">
                  <a16:creationId xmlns:a16="http://schemas.microsoft.com/office/drawing/2014/main" id="{249ECB01-A514-4478-BECC-59BD296DCF2B}"/>
                </a:ext>
              </a:extLst>
            </p:cNvPr>
            <p:cNvSpPr/>
            <p:nvPr/>
          </p:nvSpPr>
          <p:spPr>
            <a:xfrm>
              <a:off x="10830290" y="329283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6" name="Serbest Form: Şekil 175">
              <a:extLst>
                <a:ext uri="{FF2B5EF4-FFF2-40B4-BE49-F238E27FC236}">
                  <a16:creationId xmlns:a16="http://schemas.microsoft.com/office/drawing/2014/main" id="{1DAD6EBC-4826-4F5D-91C6-87891810AF1C}"/>
                </a:ext>
              </a:extLst>
            </p:cNvPr>
            <p:cNvSpPr/>
            <p:nvPr/>
          </p:nvSpPr>
          <p:spPr>
            <a:xfrm>
              <a:off x="10763096"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7" name="Serbest Form: Şekil 176">
              <a:extLst>
                <a:ext uri="{FF2B5EF4-FFF2-40B4-BE49-F238E27FC236}">
                  <a16:creationId xmlns:a16="http://schemas.microsoft.com/office/drawing/2014/main" id="{085B2750-BB0D-4F67-8B7C-C904193EEFFA}"/>
                </a:ext>
              </a:extLst>
            </p:cNvPr>
            <p:cNvSpPr/>
            <p:nvPr/>
          </p:nvSpPr>
          <p:spPr>
            <a:xfrm>
              <a:off x="11031754" y="329283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8" name="Serbest Form: Şekil 177">
              <a:extLst>
                <a:ext uri="{FF2B5EF4-FFF2-40B4-BE49-F238E27FC236}">
                  <a16:creationId xmlns:a16="http://schemas.microsoft.com/office/drawing/2014/main" id="{9AC0D39B-2682-4C80-A6E2-28177C79FDEC}"/>
                </a:ext>
              </a:extLst>
            </p:cNvPr>
            <p:cNvSpPr/>
            <p:nvPr/>
          </p:nvSpPr>
          <p:spPr>
            <a:xfrm>
              <a:off x="10964599"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9" name="Serbest Form: Şekil 178">
              <a:extLst>
                <a:ext uri="{FF2B5EF4-FFF2-40B4-BE49-F238E27FC236}">
                  <a16:creationId xmlns:a16="http://schemas.microsoft.com/office/drawing/2014/main" id="{5C1EE7F3-0B4A-41D8-BC36-81F2AD76213C}"/>
                </a:ext>
              </a:extLst>
            </p:cNvPr>
            <p:cNvSpPr/>
            <p:nvPr/>
          </p:nvSpPr>
          <p:spPr>
            <a:xfrm>
              <a:off x="10897444"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80" name="Serbest Form: Şekil 179">
              <a:extLst>
                <a:ext uri="{FF2B5EF4-FFF2-40B4-BE49-F238E27FC236}">
                  <a16:creationId xmlns:a16="http://schemas.microsoft.com/office/drawing/2014/main" id="{0DB3D4DF-9019-497D-96DE-6A92984DE1EC}"/>
                </a:ext>
              </a:extLst>
            </p:cNvPr>
            <p:cNvSpPr/>
            <p:nvPr/>
          </p:nvSpPr>
          <p:spPr>
            <a:xfrm>
              <a:off x="11301547" y="3937327"/>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1" name="Serbest Form: Şekil 180">
              <a:extLst>
                <a:ext uri="{FF2B5EF4-FFF2-40B4-BE49-F238E27FC236}">
                  <a16:creationId xmlns:a16="http://schemas.microsoft.com/office/drawing/2014/main" id="{3C564EE6-76AD-4F88-96BC-03D86452329E}"/>
                </a:ext>
              </a:extLst>
            </p:cNvPr>
            <p:cNvSpPr/>
            <p:nvPr/>
          </p:nvSpPr>
          <p:spPr>
            <a:xfrm>
              <a:off x="11301547" y="3622973"/>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2" name="Serbest Form: Şekil 181">
              <a:extLst>
                <a:ext uri="{FF2B5EF4-FFF2-40B4-BE49-F238E27FC236}">
                  <a16:creationId xmlns:a16="http://schemas.microsoft.com/office/drawing/2014/main" id="{3D69E7AE-616E-49C0-B6D1-5F356A8B1E0E}"/>
                </a:ext>
              </a:extLst>
            </p:cNvPr>
            <p:cNvSpPr/>
            <p:nvPr/>
          </p:nvSpPr>
          <p:spPr>
            <a:xfrm>
              <a:off x="11301547"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3" name="Serbest Form: Şekil 182">
              <a:extLst>
                <a:ext uri="{FF2B5EF4-FFF2-40B4-BE49-F238E27FC236}">
                  <a16:creationId xmlns:a16="http://schemas.microsoft.com/office/drawing/2014/main" id="{3E11CAF0-CA1A-47B1-A46D-F351AFACA6BB}"/>
                </a:ext>
              </a:extLst>
            </p:cNvPr>
            <p:cNvSpPr/>
            <p:nvPr/>
          </p:nvSpPr>
          <p:spPr>
            <a:xfrm>
              <a:off x="10909270"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4" name="Serbest Form: Şekil 183">
              <a:extLst>
                <a:ext uri="{FF2B5EF4-FFF2-40B4-BE49-F238E27FC236}">
                  <a16:creationId xmlns:a16="http://schemas.microsoft.com/office/drawing/2014/main" id="{4429B113-7877-4BFE-91D0-418C503C1D9F}"/>
                </a:ext>
              </a:extLst>
            </p:cNvPr>
            <p:cNvSpPr/>
            <p:nvPr/>
          </p:nvSpPr>
          <p:spPr>
            <a:xfrm>
              <a:off x="10904963" y="36161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5" name="Serbest Form: Şekil 184">
              <a:extLst>
                <a:ext uri="{FF2B5EF4-FFF2-40B4-BE49-F238E27FC236}">
                  <a16:creationId xmlns:a16="http://schemas.microsoft.com/office/drawing/2014/main" id="{4B95E1D4-387C-4C50-A672-969E2141510B}"/>
                </a:ext>
              </a:extLst>
            </p:cNvPr>
            <p:cNvSpPr/>
            <p:nvPr/>
          </p:nvSpPr>
          <p:spPr>
            <a:xfrm>
              <a:off x="10909270" y="3938932"/>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6" name="Metin kutusu 185">
              <a:extLst>
                <a:ext uri="{FF2B5EF4-FFF2-40B4-BE49-F238E27FC236}">
                  <a16:creationId xmlns:a16="http://schemas.microsoft.com/office/drawing/2014/main" id="{E6CB2385-E9E2-42CF-85F5-7210308DB59C}"/>
                </a:ext>
              </a:extLst>
            </p:cNvPr>
            <p:cNvSpPr txBox="1"/>
            <p:nvPr/>
          </p:nvSpPr>
          <p:spPr>
            <a:xfrm>
              <a:off x="9372867" y="3271734"/>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87" name="Metin kutusu 186">
              <a:extLst>
                <a:ext uri="{FF2B5EF4-FFF2-40B4-BE49-F238E27FC236}">
                  <a16:creationId xmlns:a16="http://schemas.microsoft.com/office/drawing/2014/main" id="{1FC28172-805C-4683-ACD5-B47E85003F45}"/>
                </a:ext>
              </a:extLst>
            </p:cNvPr>
            <p:cNvSpPr txBox="1"/>
            <p:nvPr/>
          </p:nvSpPr>
          <p:spPr>
            <a:xfrm>
              <a:off x="9518035" y="359414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88" name="Metin kutusu 187">
              <a:extLst>
                <a:ext uri="{FF2B5EF4-FFF2-40B4-BE49-F238E27FC236}">
                  <a16:creationId xmlns:a16="http://schemas.microsoft.com/office/drawing/2014/main" id="{D0D2BF82-F31D-461F-B4A7-080950039816}"/>
                </a:ext>
              </a:extLst>
            </p:cNvPr>
            <p:cNvSpPr txBox="1"/>
            <p:nvPr/>
          </p:nvSpPr>
          <p:spPr>
            <a:xfrm>
              <a:off x="9654173" y="3908391"/>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89" name="Metin kutusu 188">
              <a:extLst>
                <a:ext uri="{FF2B5EF4-FFF2-40B4-BE49-F238E27FC236}">
                  <a16:creationId xmlns:a16="http://schemas.microsoft.com/office/drawing/2014/main" id="{70B7D5D8-B3B3-4447-B77B-EE44D915234E}"/>
                </a:ext>
              </a:extLst>
            </p:cNvPr>
            <p:cNvSpPr txBox="1"/>
            <p:nvPr/>
          </p:nvSpPr>
          <p:spPr>
            <a:xfrm>
              <a:off x="10826281" y="323521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0.88</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0" name="Metin kutusu 189">
              <a:extLst>
                <a:ext uri="{FF2B5EF4-FFF2-40B4-BE49-F238E27FC236}">
                  <a16:creationId xmlns:a16="http://schemas.microsoft.com/office/drawing/2014/main" id="{787306B5-6397-4A0D-8CB4-4F4911FB44CF}"/>
                </a:ext>
              </a:extLst>
            </p:cNvPr>
            <p:cNvSpPr txBox="1"/>
            <p:nvPr/>
          </p:nvSpPr>
          <p:spPr>
            <a:xfrm>
              <a:off x="10877832" y="3555158"/>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1" name="Metin kutusu 190">
              <a:extLst>
                <a:ext uri="{FF2B5EF4-FFF2-40B4-BE49-F238E27FC236}">
                  <a16:creationId xmlns:a16="http://schemas.microsoft.com/office/drawing/2014/main" id="{CA3BCF66-EA91-43B2-A561-3BC6B278A55E}"/>
                </a:ext>
              </a:extLst>
            </p:cNvPr>
            <p:cNvSpPr txBox="1"/>
            <p:nvPr/>
          </p:nvSpPr>
          <p:spPr>
            <a:xfrm>
              <a:off x="10840337" y="3876299"/>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0.84</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2" name="Serbest Form: Şekil 191">
              <a:extLst>
                <a:ext uri="{FF2B5EF4-FFF2-40B4-BE49-F238E27FC236}">
                  <a16:creationId xmlns:a16="http://schemas.microsoft.com/office/drawing/2014/main" id="{2D342373-5777-4D80-80FD-170C6BBB6DE0}"/>
                </a:ext>
              </a:extLst>
            </p:cNvPr>
            <p:cNvSpPr/>
            <p:nvPr/>
          </p:nvSpPr>
          <p:spPr>
            <a:xfrm>
              <a:off x="10118780" y="3306084"/>
              <a:ext cx="779743"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193" name="Serbest Form: Şekil 192">
              <a:extLst>
                <a:ext uri="{FF2B5EF4-FFF2-40B4-BE49-F238E27FC236}">
                  <a16:creationId xmlns:a16="http://schemas.microsoft.com/office/drawing/2014/main" id="{E604B306-F7B9-435C-9DA8-49C36796EA17}"/>
                </a:ext>
              </a:extLst>
            </p:cNvPr>
            <p:cNvSpPr/>
            <p:nvPr/>
          </p:nvSpPr>
          <p:spPr>
            <a:xfrm>
              <a:off x="10136098" y="3952611"/>
              <a:ext cx="759906"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194" name="Serbest Form: Şekil 193">
              <a:extLst>
                <a:ext uri="{FF2B5EF4-FFF2-40B4-BE49-F238E27FC236}">
                  <a16:creationId xmlns:a16="http://schemas.microsoft.com/office/drawing/2014/main" id="{9266112B-24F3-4737-8CEB-C025D741167F}"/>
                </a:ext>
              </a:extLst>
            </p:cNvPr>
            <p:cNvSpPr/>
            <p:nvPr/>
          </p:nvSpPr>
          <p:spPr>
            <a:xfrm>
              <a:off x="10176051" y="3631089"/>
              <a:ext cx="718854"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grpSp>
      <p:grpSp>
        <p:nvGrpSpPr>
          <p:cNvPr id="2" name="Grup 1">
            <a:extLst>
              <a:ext uri="{FF2B5EF4-FFF2-40B4-BE49-F238E27FC236}">
                <a16:creationId xmlns:a16="http://schemas.microsoft.com/office/drawing/2014/main" id="{A2A40FA8-41BB-22B4-7289-277E713C7C9E}"/>
              </a:ext>
            </a:extLst>
          </p:cNvPr>
          <p:cNvGrpSpPr/>
          <p:nvPr/>
        </p:nvGrpSpPr>
        <p:grpSpPr>
          <a:xfrm>
            <a:off x="501804" y="145757"/>
            <a:ext cx="2688935" cy="1446550"/>
            <a:chOff x="494752" y="153910"/>
            <a:chExt cx="4246831" cy="1446550"/>
          </a:xfrm>
        </p:grpSpPr>
        <p:sp>
          <p:nvSpPr>
            <p:cNvPr id="3" name="Metin kutusu 2">
              <a:extLst>
                <a:ext uri="{FF2B5EF4-FFF2-40B4-BE49-F238E27FC236}">
                  <a16:creationId xmlns:a16="http://schemas.microsoft.com/office/drawing/2014/main" id="{201168CA-17FC-B8B9-5F02-73F3EA176AC2}"/>
                </a:ext>
              </a:extLst>
            </p:cNvPr>
            <p:cNvSpPr txBox="1"/>
            <p:nvPr/>
          </p:nvSpPr>
          <p:spPr>
            <a:xfrm>
              <a:off x="494752" y="233962"/>
              <a:ext cx="4246831" cy="1261884"/>
            </a:xfrm>
            <a:prstGeom prst="rect">
              <a:avLst/>
            </a:prstGeom>
            <a:noFill/>
          </p:spPr>
          <p:txBody>
            <a:bodyPr wrap="square">
              <a:spAutoFit/>
            </a:bodyPr>
            <a:lstStyle/>
            <a:p>
              <a:r>
                <a:rPr lang="tr-TR" sz="6000" dirty="0">
                  <a:solidFill>
                    <a:srgbClr val="26C6DA"/>
                  </a:solidFill>
                  <a:latin typeface="Bahnschrift SemiLight Condensed" panose="020B0502040204020203" pitchFamily="34" charset="0"/>
                </a:rPr>
                <a:t>UPDATED</a:t>
              </a:r>
            </a:p>
            <a:p>
              <a:r>
                <a:rPr lang="tr-TR" sz="1600" dirty="0">
                  <a:solidFill>
                    <a:srgbClr val="26C6DA"/>
                  </a:solidFill>
                  <a:latin typeface="Bahnschrift SemiLight Condensed" panose="020B0502040204020203" pitchFamily="34" charset="0"/>
                </a:rPr>
                <a:t>in </a:t>
              </a:r>
              <a:r>
                <a:rPr lang="tr-TR" sz="1600" dirty="0" err="1">
                  <a:solidFill>
                    <a:srgbClr val="26C6DA"/>
                  </a:solidFill>
                  <a:latin typeface="Bahnschrift SemiLight Condensed" panose="020B0502040204020203" pitchFamily="34" charset="0"/>
                </a:rPr>
                <a:t>code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due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to</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some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revisions</a:t>
              </a:r>
              <a:endParaRPr lang="tr-TR" sz="1600" dirty="0">
                <a:solidFill>
                  <a:srgbClr val="26C6DA"/>
                </a:solidFill>
                <a:latin typeface="Bahnschrift SemiLight Condensed" panose="020B0502040204020203" pitchFamily="34" charset="0"/>
              </a:endParaRPr>
            </a:p>
          </p:txBody>
        </p:sp>
        <p:sp>
          <p:nvSpPr>
            <p:cNvPr id="4" name="Metin kutusu 3">
              <a:extLst>
                <a:ext uri="{FF2B5EF4-FFF2-40B4-BE49-F238E27FC236}">
                  <a16:creationId xmlns:a16="http://schemas.microsoft.com/office/drawing/2014/main" id="{A88EEA46-1C5D-5994-AFF0-487FD7229AE7}"/>
                </a:ext>
              </a:extLst>
            </p:cNvPr>
            <p:cNvSpPr txBox="1"/>
            <p:nvPr/>
          </p:nvSpPr>
          <p:spPr>
            <a:xfrm>
              <a:off x="4007282" y="153910"/>
              <a:ext cx="703457" cy="1446550"/>
            </a:xfrm>
            <a:prstGeom prst="rect">
              <a:avLst/>
            </a:prstGeom>
            <a:noFill/>
          </p:spPr>
          <p:txBody>
            <a:bodyPr wrap="square">
              <a:spAutoFit/>
            </a:bodyPr>
            <a:lstStyle/>
            <a:p>
              <a:r>
                <a:rPr lang="tr-TR" sz="8800" dirty="0">
                  <a:solidFill>
                    <a:srgbClr val="26C6DA"/>
                  </a:solidFill>
                  <a:latin typeface="Bahnschrift SemiLight Condensed" panose="020B0502040204020203" pitchFamily="34" charset="0"/>
                </a:rPr>
                <a:t>!</a:t>
              </a:r>
              <a:endParaRPr lang="tr-TR" sz="3200" dirty="0">
                <a:solidFill>
                  <a:srgbClr val="26C6DA"/>
                </a:solidFill>
                <a:latin typeface="Bahnschrift SemiLight Condensed" panose="020B0502040204020203" pitchFamily="34" charset="0"/>
              </a:endParaRPr>
            </a:p>
          </p:txBody>
        </p:sp>
      </p:grpSp>
      <p:sp>
        <p:nvSpPr>
          <p:cNvPr id="5" name="Metin kutusu 4">
            <a:extLst>
              <a:ext uri="{FF2B5EF4-FFF2-40B4-BE49-F238E27FC236}">
                <a16:creationId xmlns:a16="http://schemas.microsoft.com/office/drawing/2014/main" id="{7A5D1400-7201-046B-BFB8-917BB936EE78}"/>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Generated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Headline</a:t>
            </a:r>
            <a:r>
              <a:rPr lang="tr-TR" sz="2000" b="1" dirty="0">
                <a:solidFill>
                  <a:srgbClr val="002060"/>
                </a:solidFill>
                <a:latin typeface="Bahnschrift SemiLight Condensed" panose="020B0502040204020203" pitchFamily="34" charset="0"/>
              </a:rPr>
              <a:t> #2</a:t>
            </a:r>
          </a:p>
        </p:txBody>
      </p:sp>
      <p:grpSp>
        <p:nvGrpSpPr>
          <p:cNvPr id="6" name="Grup 5">
            <a:extLst>
              <a:ext uri="{FF2B5EF4-FFF2-40B4-BE49-F238E27FC236}">
                <a16:creationId xmlns:a16="http://schemas.microsoft.com/office/drawing/2014/main" id="{759A240F-E7F7-CBA5-F62E-90FFFEAFA0BC}"/>
              </a:ext>
            </a:extLst>
          </p:cNvPr>
          <p:cNvGrpSpPr/>
          <p:nvPr/>
        </p:nvGrpSpPr>
        <p:grpSpPr>
          <a:xfrm>
            <a:off x="8460473" y="485101"/>
            <a:ext cx="3262909" cy="486678"/>
            <a:chOff x="8550051" y="485101"/>
            <a:chExt cx="3218591" cy="486678"/>
          </a:xfrm>
        </p:grpSpPr>
        <p:sp>
          <p:nvSpPr>
            <p:cNvPr id="7" name="Metin kutusu 6">
              <a:extLst>
                <a:ext uri="{FF2B5EF4-FFF2-40B4-BE49-F238E27FC236}">
                  <a16:creationId xmlns:a16="http://schemas.microsoft.com/office/drawing/2014/main" id="{293FB6F1-A0F5-4933-83DD-23F26238D9BA}"/>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56F12666-0978-E334-FBC7-C0C29D1742B7}"/>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18" name="Metin kutusu 17">
              <a:extLst>
                <a:ext uri="{FF2B5EF4-FFF2-40B4-BE49-F238E27FC236}">
                  <a16:creationId xmlns:a16="http://schemas.microsoft.com/office/drawing/2014/main" id="{CC2908E1-1BA5-25BB-79CF-A127A7F46EE0}"/>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19" name="Grup 18">
              <a:extLst>
                <a:ext uri="{FF2B5EF4-FFF2-40B4-BE49-F238E27FC236}">
                  <a16:creationId xmlns:a16="http://schemas.microsoft.com/office/drawing/2014/main" id="{B8924910-8BF7-741D-6A6D-AB9395676E7E}"/>
                </a:ext>
              </a:extLst>
            </p:cNvPr>
            <p:cNvGrpSpPr/>
            <p:nvPr/>
          </p:nvGrpSpPr>
          <p:grpSpPr>
            <a:xfrm>
              <a:off x="8550051" y="485101"/>
              <a:ext cx="990472" cy="486678"/>
              <a:chOff x="10740801" y="485101"/>
              <a:chExt cx="990472" cy="486678"/>
            </a:xfrm>
          </p:grpSpPr>
          <p:sp>
            <p:nvSpPr>
              <p:cNvPr id="20" name="Dikdörtgen: Köşeleri Yuvarlatılmış 19">
                <a:extLst>
                  <a:ext uri="{FF2B5EF4-FFF2-40B4-BE49-F238E27FC236}">
                    <a16:creationId xmlns:a16="http://schemas.microsoft.com/office/drawing/2014/main" id="{0334BF35-2B20-C75C-EDC7-EB923F5E41FE}"/>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Metin kutusu 20">
                <a:extLst>
                  <a:ext uri="{FF2B5EF4-FFF2-40B4-BE49-F238E27FC236}">
                    <a16:creationId xmlns:a16="http://schemas.microsoft.com/office/drawing/2014/main" id="{1B2EC431-578C-3AE8-F1D9-59942625FAD2}"/>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sp>
        <p:nvSpPr>
          <p:cNvPr id="23" name="Metin kutusu 22">
            <a:extLst>
              <a:ext uri="{FF2B5EF4-FFF2-40B4-BE49-F238E27FC236}">
                <a16:creationId xmlns:a16="http://schemas.microsoft.com/office/drawing/2014/main" id="{F456B835-0BDC-C1D2-7DA8-0621DF714BE3}"/>
              </a:ext>
            </a:extLst>
          </p:cNvPr>
          <p:cNvSpPr txBox="1"/>
          <p:nvPr/>
        </p:nvSpPr>
        <p:spPr>
          <a:xfrm>
            <a:off x="887326" y="3647946"/>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4" name="Metin kutusu 23">
            <a:extLst>
              <a:ext uri="{FF2B5EF4-FFF2-40B4-BE49-F238E27FC236}">
                <a16:creationId xmlns:a16="http://schemas.microsoft.com/office/drawing/2014/main" id="{A7B39A03-C69A-6938-4F4B-38829C01F895}"/>
              </a:ext>
            </a:extLst>
          </p:cNvPr>
          <p:cNvSpPr txBox="1"/>
          <p:nvPr/>
        </p:nvSpPr>
        <p:spPr>
          <a:xfrm>
            <a:off x="9843119" y="3393023"/>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709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530539"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nvGrpSpPr>
          <p:cNvPr id="381" name="Grup 380">
            <a:extLst>
              <a:ext uri="{FF2B5EF4-FFF2-40B4-BE49-F238E27FC236}">
                <a16:creationId xmlns:a16="http://schemas.microsoft.com/office/drawing/2014/main" id="{DBA682C7-36B4-4199-A925-B68EF4CF46A0}"/>
              </a:ext>
            </a:extLst>
          </p:cNvPr>
          <p:cNvGrpSpPr/>
          <p:nvPr/>
        </p:nvGrpSpPr>
        <p:grpSpPr>
          <a:xfrm>
            <a:off x="1364965" y="1483919"/>
            <a:ext cx="8708402" cy="4455924"/>
            <a:chOff x="566492" y="1007616"/>
            <a:chExt cx="8708402" cy="4455924"/>
          </a:xfrm>
        </p:grpSpPr>
        <p:grpSp>
          <p:nvGrpSpPr>
            <p:cNvPr id="714" name="Grup 713">
              <a:extLst>
                <a:ext uri="{FF2B5EF4-FFF2-40B4-BE49-F238E27FC236}">
                  <a16:creationId xmlns:a16="http://schemas.microsoft.com/office/drawing/2014/main" id="{0876B566-BFA4-424D-9F22-EE32939D4BB8}"/>
                </a:ext>
              </a:extLst>
            </p:cNvPr>
            <p:cNvGrpSpPr/>
            <p:nvPr/>
          </p:nvGrpSpPr>
          <p:grpSpPr>
            <a:xfrm>
              <a:off x="2288805" y="1007616"/>
              <a:ext cx="5984323" cy="4455924"/>
              <a:chOff x="2613480" y="1653882"/>
              <a:chExt cx="5546201" cy="4129700"/>
            </a:xfrm>
          </p:grpSpPr>
          <p:grpSp>
            <p:nvGrpSpPr>
              <p:cNvPr id="727" name="Grup 726">
                <a:extLst>
                  <a:ext uri="{FF2B5EF4-FFF2-40B4-BE49-F238E27FC236}">
                    <a16:creationId xmlns:a16="http://schemas.microsoft.com/office/drawing/2014/main" id="{878CB5B6-B9C6-4C74-A52A-24A64F304E31}"/>
                  </a:ext>
                </a:extLst>
              </p:cNvPr>
              <p:cNvGrpSpPr/>
              <p:nvPr/>
            </p:nvGrpSpPr>
            <p:grpSpPr>
              <a:xfrm>
                <a:off x="2629233" y="1653882"/>
                <a:ext cx="5530447" cy="4129699"/>
                <a:chOff x="3373938" y="2047944"/>
                <a:chExt cx="5269952" cy="3472503"/>
              </a:xfrm>
            </p:grpSpPr>
            <p:sp>
              <p:nvSpPr>
                <p:cNvPr id="729" name="Yamuk 728">
                  <a:extLst>
                    <a:ext uri="{FF2B5EF4-FFF2-40B4-BE49-F238E27FC236}">
                      <a16:creationId xmlns:a16="http://schemas.microsoft.com/office/drawing/2014/main" id="{290B53C3-BA49-4279-9B68-5E9188789518}"/>
                    </a:ext>
                  </a:extLst>
                </p:cNvPr>
                <p:cNvSpPr/>
                <p:nvPr/>
              </p:nvSpPr>
              <p:spPr>
                <a:xfrm>
                  <a:off x="3373938" y="2047944"/>
                  <a:ext cx="5269952" cy="1736109"/>
                </a:xfrm>
                <a:prstGeom prst="trapezoid">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0" name="Yamuk 729">
                  <a:extLst>
                    <a:ext uri="{FF2B5EF4-FFF2-40B4-BE49-F238E27FC236}">
                      <a16:creationId xmlns:a16="http://schemas.microsoft.com/office/drawing/2014/main" id="{F54CA1DF-7E68-48A4-B4C5-A4D4C0E80B48}"/>
                    </a:ext>
                  </a:extLst>
                </p:cNvPr>
                <p:cNvSpPr/>
                <p:nvPr/>
              </p:nvSpPr>
              <p:spPr>
                <a:xfrm rot="10800000">
                  <a:off x="3373938" y="3784340"/>
                  <a:ext cx="5269951" cy="1736107"/>
                </a:xfrm>
                <a:prstGeom prst="trapezoid">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728" name="Altıgen 727">
                <a:extLst>
                  <a:ext uri="{FF2B5EF4-FFF2-40B4-BE49-F238E27FC236}">
                    <a16:creationId xmlns:a16="http://schemas.microsoft.com/office/drawing/2014/main" id="{90758700-570B-49D5-8308-06E5C4A5A2DE}"/>
                  </a:ext>
                </a:extLst>
              </p:cNvPr>
              <p:cNvSpPr/>
              <p:nvPr/>
            </p:nvSpPr>
            <p:spPr>
              <a:xfrm>
                <a:off x="2613480" y="1655579"/>
                <a:ext cx="5546201" cy="4128003"/>
              </a:xfrm>
              <a:prstGeom prst="hexagon">
                <a:avLst>
                  <a:gd name="adj" fmla="val 12939"/>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715" name="Grup 714">
              <a:extLst>
                <a:ext uri="{FF2B5EF4-FFF2-40B4-BE49-F238E27FC236}">
                  <a16:creationId xmlns:a16="http://schemas.microsoft.com/office/drawing/2014/main" id="{AFD103A1-BC05-4FD9-8692-C4ECED33346F}"/>
                </a:ext>
              </a:extLst>
            </p:cNvPr>
            <p:cNvGrpSpPr/>
            <p:nvPr/>
          </p:nvGrpSpPr>
          <p:grpSpPr>
            <a:xfrm>
              <a:off x="2288805" y="1086136"/>
              <a:ext cx="5912549" cy="658935"/>
              <a:chOff x="612633" y="3781083"/>
              <a:chExt cx="5151371" cy="658935"/>
            </a:xfrm>
          </p:grpSpPr>
          <p:sp>
            <p:nvSpPr>
              <p:cNvPr id="725" name="Paralelkenar 724">
                <a:extLst>
                  <a:ext uri="{FF2B5EF4-FFF2-40B4-BE49-F238E27FC236}">
                    <a16:creationId xmlns:a16="http://schemas.microsoft.com/office/drawing/2014/main" id="{90AA4FEB-6628-4D7D-9177-76F5FA030D2F}"/>
                  </a:ext>
                </a:extLst>
              </p:cNvPr>
              <p:cNvSpPr/>
              <p:nvPr/>
            </p:nvSpPr>
            <p:spPr>
              <a:xfrm>
                <a:off x="668222" y="3781083"/>
                <a:ext cx="5095782" cy="417250"/>
              </a:xfrm>
              <a:prstGeom prst="parallelogram">
                <a:avLst/>
              </a:prstGeom>
              <a:solidFill>
                <a:srgbClr val="35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6" name="Paralelkenar 725">
                <a:extLst>
                  <a:ext uri="{FF2B5EF4-FFF2-40B4-BE49-F238E27FC236}">
                    <a16:creationId xmlns:a16="http://schemas.microsoft.com/office/drawing/2014/main" id="{9276E634-DCE7-4273-B204-877E55DDA57E}"/>
                  </a:ext>
                </a:extLst>
              </p:cNvPr>
              <p:cNvSpPr/>
              <p:nvPr/>
            </p:nvSpPr>
            <p:spPr>
              <a:xfrm>
                <a:off x="612633" y="4193801"/>
                <a:ext cx="3541152" cy="246217"/>
              </a:xfrm>
              <a:prstGeom prst="parallelogram">
                <a:avLst>
                  <a:gd name="adj" fmla="val 25544"/>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nvGrpSpPr>
            <p:cNvPr id="716" name="Grup 715">
              <a:extLst>
                <a:ext uri="{FF2B5EF4-FFF2-40B4-BE49-F238E27FC236}">
                  <a16:creationId xmlns:a16="http://schemas.microsoft.com/office/drawing/2014/main" id="{89498B9B-16AD-48F5-A4DD-E4A02BB03E75}"/>
                </a:ext>
              </a:extLst>
            </p:cNvPr>
            <p:cNvGrpSpPr/>
            <p:nvPr/>
          </p:nvGrpSpPr>
          <p:grpSpPr>
            <a:xfrm>
              <a:off x="566492" y="4472325"/>
              <a:ext cx="5158703" cy="666555"/>
              <a:chOff x="549712" y="3934254"/>
              <a:chExt cx="5158703" cy="666555"/>
            </a:xfrm>
          </p:grpSpPr>
          <p:sp>
            <p:nvSpPr>
              <p:cNvPr id="723" name="Paralelkenar 722">
                <a:extLst>
                  <a:ext uri="{FF2B5EF4-FFF2-40B4-BE49-F238E27FC236}">
                    <a16:creationId xmlns:a16="http://schemas.microsoft.com/office/drawing/2014/main" id="{907551A2-1C18-4D7F-AE8C-20971209B965}"/>
                  </a:ext>
                </a:extLst>
              </p:cNvPr>
              <p:cNvSpPr/>
              <p:nvPr/>
            </p:nvSpPr>
            <p:spPr>
              <a:xfrm>
                <a:off x="612633" y="3934254"/>
                <a:ext cx="5095782" cy="417250"/>
              </a:xfrm>
              <a:prstGeom prst="parallelogram">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4" name="Paralelkenar 723">
                <a:extLst>
                  <a:ext uri="{FF2B5EF4-FFF2-40B4-BE49-F238E27FC236}">
                    <a16:creationId xmlns:a16="http://schemas.microsoft.com/office/drawing/2014/main" id="{DB7AB209-EC42-4DF1-9992-6B5F313099B4}"/>
                  </a:ext>
                </a:extLst>
              </p:cNvPr>
              <p:cNvSpPr/>
              <p:nvPr/>
            </p:nvSpPr>
            <p:spPr>
              <a:xfrm>
                <a:off x="549712" y="4354592"/>
                <a:ext cx="3541152" cy="246217"/>
              </a:xfrm>
              <a:prstGeom prst="parallelogram">
                <a:avLst>
                  <a:gd name="adj" fmla="val 25544"/>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717" name="Grup 716">
              <a:extLst>
                <a:ext uri="{FF2B5EF4-FFF2-40B4-BE49-F238E27FC236}">
                  <a16:creationId xmlns:a16="http://schemas.microsoft.com/office/drawing/2014/main" id="{86FE7CD4-A301-40B1-BEFA-0EC7D96E7486}"/>
                </a:ext>
              </a:extLst>
            </p:cNvPr>
            <p:cNvGrpSpPr/>
            <p:nvPr/>
          </p:nvGrpSpPr>
          <p:grpSpPr>
            <a:xfrm rot="10800000">
              <a:off x="4108337" y="4737421"/>
              <a:ext cx="5158164" cy="658936"/>
              <a:chOff x="550251" y="3934254"/>
              <a:chExt cx="5158164" cy="658936"/>
            </a:xfrm>
          </p:grpSpPr>
          <p:sp>
            <p:nvSpPr>
              <p:cNvPr id="721" name="Paralelkenar 720">
                <a:extLst>
                  <a:ext uri="{FF2B5EF4-FFF2-40B4-BE49-F238E27FC236}">
                    <a16:creationId xmlns:a16="http://schemas.microsoft.com/office/drawing/2014/main" id="{B65A07E8-826E-4EE8-A6C6-FFAB733DB73E}"/>
                  </a:ext>
                </a:extLst>
              </p:cNvPr>
              <p:cNvSpPr/>
              <p:nvPr/>
            </p:nvSpPr>
            <p:spPr>
              <a:xfrm>
                <a:off x="612633" y="3934254"/>
                <a:ext cx="5095782" cy="417250"/>
              </a:xfrm>
              <a:prstGeom prst="parallelogram">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2" name="Paralelkenar 721">
                <a:extLst>
                  <a:ext uri="{FF2B5EF4-FFF2-40B4-BE49-F238E27FC236}">
                    <a16:creationId xmlns:a16="http://schemas.microsoft.com/office/drawing/2014/main" id="{DD7EDBDF-295E-414C-959A-4C940BA66D1F}"/>
                  </a:ext>
                </a:extLst>
              </p:cNvPr>
              <p:cNvSpPr/>
              <p:nvPr/>
            </p:nvSpPr>
            <p:spPr>
              <a:xfrm>
                <a:off x="550251" y="4346973"/>
                <a:ext cx="3541153" cy="246217"/>
              </a:xfrm>
              <a:prstGeom prst="parallelogram">
                <a:avLst>
                  <a:gd name="adj" fmla="val 25544"/>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718" name="Metin kutusu 717">
              <a:extLst>
                <a:ext uri="{FF2B5EF4-FFF2-40B4-BE49-F238E27FC236}">
                  <a16:creationId xmlns:a16="http://schemas.microsoft.com/office/drawing/2014/main" id="{5AD7EF27-0608-4729-9A41-7400C5D12F06}"/>
                </a:ext>
              </a:extLst>
            </p:cNvPr>
            <p:cNvSpPr txBox="1"/>
            <p:nvPr/>
          </p:nvSpPr>
          <p:spPr>
            <a:xfrm>
              <a:off x="2286549" y="1421539"/>
              <a:ext cx="1495291" cy="331822"/>
            </a:xfrm>
            <a:prstGeom prst="rect">
              <a:avLst/>
            </a:prstGeom>
            <a:noFill/>
          </p:spPr>
          <p:txBody>
            <a:bodyPr wrap="square">
              <a:spAutoFit/>
            </a:bodyPr>
            <a:lstStyle/>
            <a:p>
              <a:pPr algn="just">
                <a:lnSpc>
                  <a:spcPct val="150000"/>
                </a:lnSpc>
                <a:spcAft>
                  <a:spcPts val="800"/>
                </a:spcAft>
              </a:pPr>
              <a:r>
                <a:rPr lang="tr-TR" sz="1200" b="1" dirty="0" err="1">
                  <a:solidFill>
                    <a:schemeClr val="bg1"/>
                  </a:solidFill>
                  <a:effectLst/>
                  <a:latin typeface="Bahnschrift" panose="020B0502040204020203" pitchFamily="34" charset="0"/>
                </a:rPr>
                <a:t>Original</a:t>
              </a:r>
              <a:r>
                <a:rPr lang="tr-TR" sz="1200" b="1" dirty="0">
                  <a:solidFill>
                    <a:schemeClr val="bg1"/>
                  </a:solidFill>
                  <a:effectLst/>
                  <a:latin typeface="Bahnschrift" panose="020B0502040204020203" pitchFamily="34" charset="0"/>
                </a:rPr>
                <a:t> </a:t>
              </a:r>
              <a:r>
                <a:rPr lang="tr-TR" sz="1200" b="1" dirty="0" err="1">
                  <a:solidFill>
                    <a:schemeClr val="bg1"/>
                  </a:solidFill>
                  <a:effectLst/>
                  <a:latin typeface="Bahnschrift" panose="020B0502040204020203" pitchFamily="34" charset="0"/>
                </a:rPr>
                <a:t>Headline</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9" name="Metin kutusu 718">
              <a:extLst>
                <a:ext uri="{FF2B5EF4-FFF2-40B4-BE49-F238E27FC236}">
                  <a16:creationId xmlns:a16="http://schemas.microsoft.com/office/drawing/2014/main" id="{36660A0B-E04E-474A-9F9E-0802AFA0CAFC}"/>
                </a:ext>
              </a:extLst>
            </p:cNvPr>
            <p:cNvSpPr txBox="1"/>
            <p:nvPr/>
          </p:nvSpPr>
          <p:spPr>
            <a:xfrm>
              <a:off x="578134" y="4813196"/>
              <a:ext cx="92612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20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20" name="Metin kutusu 719">
              <a:extLst>
                <a:ext uri="{FF2B5EF4-FFF2-40B4-BE49-F238E27FC236}">
                  <a16:creationId xmlns:a16="http://schemas.microsoft.com/office/drawing/2014/main" id="{2B0ADDD9-2EA8-4844-A999-F5BE4B27C480}"/>
                </a:ext>
              </a:extLst>
            </p:cNvPr>
            <p:cNvSpPr txBox="1"/>
            <p:nvPr/>
          </p:nvSpPr>
          <p:spPr>
            <a:xfrm>
              <a:off x="8381062" y="4678751"/>
              <a:ext cx="893832"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25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82" name="Grup 381">
            <a:extLst>
              <a:ext uri="{FF2B5EF4-FFF2-40B4-BE49-F238E27FC236}">
                <a16:creationId xmlns:a16="http://schemas.microsoft.com/office/drawing/2014/main" id="{EBDCECEB-A9BD-473C-8E0B-AFA6B4371728}"/>
              </a:ext>
            </a:extLst>
          </p:cNvPr>
          <p:cNvGrpSpPr/>
          <p:nvPr/>
        </p:nvGrpSpPr>
        <p:grpSpPr>
          <a:xfrm>
            <a:off x="906992" y="2704347"/>
            <a:ext cx="2583848" cy="1261177"/>
            <a:chOff x="933368" y="2236805"/>
            <a:chExt cx="2583848" cy="1261177"/>
          </a:xfrm>
        </p:grpSpPr>
        <p:sp>
          <p:nvSpPr>
            <p:cNvPr id="554" name="Serbest Form: Şekil 553">
              <a:extLst>
                <a:ext uri="{FF2B5EF4-FFF2-40B4-BE49-F238E27FC236}">
                  <a16:creationId xmlns:a16="http://schemas.microsoft.com/office/drawing/2014/main" id="{88BDD01D-F4A5-45DF-8524-1F41EEE5F328}"/>
                </a:ext>
              </a:extLst>
            </p:cNvPr>
            <p:cNvSpPr/>
            <p:nvPr/>
          </p:nvSpPr>
          <p:spPr>
            <a:xfrm rot="10800000">
              <a:off x="3224357" y="3112588"/>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F1C40F"/>
            </a:solidFill>
            <a:ln w="7559" cap="flat">
              <a:noFill/>
              <a:prstDash val="solid"/>
              <a:miter/>
            </a:ln>
          </p:spPr>
          <p:txBody>
            <a:bodyPr rtlCol="0" anchor="ctr"/>
            <a:lstStyle/>
            <a:p>
              <a:endParaRPr lang="tr-TR"/>
            </a:p>
          </p:txBody>
        </p:sp>
        <p:sp>
          <p:nvSpPr>
            <p:cNvPr id="555" name="Serbest Form: Şekil 554">
              <a:extLst>
                <a:ext uri="{FF2B5EF4-FFF2-40B4-BE49-F238E27FC236}">
                  <a16:creationId xmlns:a16="http://schemas.microsoft.com/office/drawing/2014/main" id="{5BB72DC8-E24F-4AA8-80AC-CA3DD032DC2B}"/>
                </a:ext>
              </a:extLst>
            </p:cNvPr>
            <p:cNvSpPr/>
            <p:nvPr/>
          </p:nvSpPr>
          <p:spPr>
            <a:xfrm rot="10800000">
              <a:off x="3338121" y="3228580"/>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F1C40F"/>
            </a:solidFill>
            <a:ln w="7559" cap="flat">
              <a:noFill/>
              <a:prstDash val="solid"/>
              <a:miter/>
            </a:ln>
          </p:spPr>
          <p:txBody>
            <a:bodyPr rtlCol="0" anchor="ctr"/>
            <a:lstStyle/>
            <a:p>
              <a:endParaRPr lang="tr-TR"/>
            </a:p>
          </p:txBody>
        </p:sp>
        <p:sp>
          <p:nvSpPr>
            <p:cNvPr id="556" name="Serbest Form: Şekil 555">
              <a:extLst>
                <a:ext uri="{FF2B5EF4-FFF2-40B4-BE49-F238E27FC236}">
                  <a16:creationId xmlns:a16="http://schemas.microsoft.com/office/drawing/2014/main" id="{75480A58-FE85-4CAB-A909-BFCB44DB07B0}"/>
                </a:ext>
              </a:extLst>
            </p:cNvPr>
            <p:cNvSpPr/>
            <p:nvPr/>
          </p:nvSpPr>
          <p:spPr>
            <a:xfrm rot="10800000">
              <a:off x="958885" y="3253914"/>
              <a:ext cx="2413264"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F1C40F"/>
            </a:solidFill>
            <a:ln w="7559" cap="flat">
              <a:noFill/>
              <a:prstDash val="solid"/>
              <a:miter/>
            </a:ln>
          </p:spPr>
          <p:txBody>
            <a:bodyPr rtlCol="0" anchor="ctr"/>
            <a:lstStyle/>
            <a:p>
              <a:endParaRPr lang="tr-TR"/>
            </a:p>
          </p:txBody>
        </p:sp>
        <p:sp>
          <p:nvSpPr>
            <p:cNvPr id="557" name="Serbest Form: Şekil 556">
              <a:extLst>
                <a:ext uri="{FF2B5EF4-FFF2-40B4-BE49-F238E27FC236}">
                  <a16:creationId xmlns:a16="http://schemas.microsoft.com/office/drawing/2014/main" id="{D3AA2969-E9D1-4F96-82E9-ED1641DD79DE}"/>
                </a:ext>
              </a:extLst>
            </p:cNvPr>
            <p:cNvSpPr/>
            <p:nvPr/>
          </p:nvSpPr>
          <p:spPr>
            <a:xfrm rot="10800000">
              <a:off x="2470591"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558" name="Serbest Form: Şekil 557">
              <a:extLst>
                <a:ext uri="{FF2B5EF4-FFF2-40B4-BE49-F238E27FC236}">
                  <a16:creationId xmlns:a16="http://schemas.microsoft.com/office/drawing/2014/main" id="{C2783065-2061-4B03-9ED1-201889AE6C2D}"/>
                </a:ext>
              </a:extLst>
            </p:cNvPr>
            <p:cNvSpPr/>
            <p:nvPr/>
          </p:nvSpPr>
          <p:spPr>
            <a:xfrm rot="10800000">
              <a:off x="2379472"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559" name="Serbest Form: Şekil 558">
              <a:extLst>
                <a:ext uri="{FF2B5EF4-FFF2-40B4-BE49-F238E27FC236}">
                  <a16:creationId xmlns:a16="http://schemas.microsoft.com/office/drawing/2014/main" id="{54FF63BA-C915-4FB8-80DD-AAA59F241292}"/>
                </a:ext>
              </a:extLst>
            </p:cNvPr>
            <p:cNvSpPr/>
            <p:nvPr/>
          </p:nvSpPr>
          <p:spPr>
            <a:xfrm rot="10800000">
              <a:off x="958924" y="3253915"/>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F1C40F"/>
            </a:solidFill>
            <a:ln w="7559" cap="flat">
              <a:noFill/>
              <a:prstDash val="solid"/>
              <a:miter/>
            </a:ln>
          </p:spPr>
          <p:txBody>
            <a:bodyPr rtlCol="0" anchor="ctr"/>
            <a:lstStyle/>
            <a:p>
              <a:endParaRPr lang="tr-TR"/>
            </a:p>
          </p:txBody>
        </p:sp>
        <p:sp>
          <p:nvSpPr>
            <p:cNvPr id="560" name="Serbest Form: Şekil 559">
              <a:extLst>
                <a:ext uri="{FF2B5EF4-FFF2-40B4-BE49-F238E27FC236}">
                  <a16:creationId xmlns:a16="http://schemas.microsoft.com/office/drawing/2014/main" id="{E310E2DD-130B-4553-9804-B4DF952CE1A7}"/>
                </a:ext>
              </a:extLst>
            </p:cNvPr>
            <p:cNvSpPr/>
            <p:nvPr/>
          </p:nvSpPr>
          <p:spPr>
            <a:xfrm rot="10800000">
              <a:off x="1353942" y="2293230"/>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F1C40F">
                <a:alpha val="25000"/>
              </a:srgbClr>
            </a:solidFill>
            <a:ln w="7559" cap="flat">
              <a:noFill/>
              <a:prstDash val="solid"/>
              <a:miter/>
            </a:ln>
          </p:spPr>
          <p:txBody>
            <a:bodyPr rtlCol="0" anchor="ctr"/>
            <a:lstStyle/>
            <a:p>
              <a:endParaRPr lang="tr-TR"/>
            </a:p>
          </p:txBody>
        </p:sp>
        <p:sp>
          <p:nvSpPr>
            <p:cNvPr id="561" name="Serbest Form: Şekil 560">
              <a:extLst>
                <a:ext uri="{FF2B5EF4-FFF2-40B4-BE49-F238E27FC236}">
                  <a16:creationId xmlns:a16="http://schemas.microsoft.com/office/drawing/2014/main" id="{679C71A5-41D0-447F-8B8F-9F9DAAC51F3F}"/>
                </a:ext>
              </a:extLst>
            </p:cNvPr>
            <p:cNvSpPr/>
            <p:nvPr/>
          </p:nvSpPr>
          <p:spPr>
            <a:xfrm rot="10800000">
              <a:off x="1600047"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62" name="Serbest Form: Şekil 561">
              <a:extLst>
                <a:ext uri="{FF2B5EF4-FFF2-40B4-BE49-F238E27FC236}">
                  <a16:creationId xmlns:a16="http://schemas.microsoft.com/office/drawing/2014/main" id="{BDAA34B3-2FAD-4405-B689-03E18C89F736}"/>
                </a:ext>
              </a:extLst>
            </p:cNvPr>
            <p:cNvSpPr/>
            <p:nvPr/>
          </p:nvSpPr>
          <p:spPr>
            <a:xfrm rot="10800000">
              <a:off x="1465698"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3" name="Serbest Form: Şekil 562">
              <a:extLst>
                <a:ext uri="{FF2B5EF4-FFF2-40B4-BE49-F238E27FC236}">
                  <a16:creationId xmlns:a16="http://schemas.microsoft.com/office/drawing/2014/main" id="{6AE61297-4DCF-45BE-AEEF-B45CB8B962F9}"/>
                </a:ext>
              </a:extLst>
            </p:cNvPr>
            <p:cNvSpPr/>
            <p:nvPr/>
          </p:nvSpPr>
          <p:spPr>
            <a:xfrm rot="10800000">
              <a:off x="1532852"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4" name="Serbest Form: Şekil 563">
              <a:extLst>
                <a:ext uri="{FF2B5EF4-FFF2-40B4-BE49-F238E27FC236}">
                  <a16:creationId xmlns:a16="http://schemas.microsoft.com/office/drawing/2014/main" id="{73C50858-0C31-4270-8F42-D3C436CA83F1}"/>
                </a:ext>
              </a:extLst>
            </p:cNvPr>
            <p:cNvSpPr/>
            <p:nvPr/>
          </p:nvSpPr>
          <p:spPr>
            <a:xfrm rot="10800000">
              <a:off x="1667201"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5" name="Serbest Form: Şekil 564">
              <a:extLst>
                <a:ext uri="{FF2B5EF4-FFF2-40B4-BE49-F238E27FC236}">
                  <a16:creationId xmlns:a16="http://schemas.microsoft.com/office/drawing/2014/main" id="{17BA0389-20DB-4D59-8B0B-E3CD02D849AE}"/>
                </a:ext>
              </a:extLst>
            </p:cNvPr>
            <p:cNvSpPr/>
            <p:nvPr/>
          </p:nvSpPr>
          <p:spPr>
            <a:xfrm rot="10800000">
              <a:off x="1734356"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6" name="Serbest Form: Şekil 565">
              <a:extLst>
                <a:ext uri="{FF2B5EF4-FFF2-40B4-BE49-F238E27FC236}">
                  <a16:creationId xmlns:a16="http://schemas.microsoft.com/office/drawing/2014/main" id="{C9D13354-7E9C-46AE-903C-D348F44ECCE5}"/>
                </a:ext>
              </a:extLst>
            </p:cNvPr>
            <p:cNvSpPr/>
            <p:nvPr/>
          </p:nvSpPr>
          <p:spPr>
            <a:xfrm rot="10800000">
              <a:off x="1801511"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7" name="Serbest Form: Şekil 566">
              <a:extLst>
                <a:ext uri="{FF2B5EF4-FFF2-40B4-BE49-F238E27FC236}">
                  <a16:creationId xmlns:a16="http://schemas.microsoft.com/office/drawing/2014/main" id="{C5A217DD-CD78-4644-B792-B845C2C8D198}"/>
                </a:ext>
              </a:extLst>
            </p:cNvPr>
            <p:cNvSpPr/>
            <p:nvPr/>
          </p:nvSpPr>
          <p:spPr>
            <a:xfrm rot="10800000">
              <a:off x="1197040" y="2287513"/>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568" name="Serbest Form: Şekil 567">
              <a:extLst>
                <a:ext uri="{FF2B5EF4-FFF2-40B4-BE49-F238E27FC236}">
                  <a16:creationId xmlns:a16="http://schemas.microsoft.com/office/drawing/2014/main" id="{9C85EC03-A5BE-4273-B8FD-B1F411B9192F}"/>
                </a:ext>
              </a:extLst>
            </p:cNvPr>
            <p:cNvSpPr/>
            <p:nvPr/>
          </p:nvSpPr>
          <p:spPr>
            <a:xfrm rot="10800000">
              <a:off x="1129885"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9" name="Serbest Form: Şekil 568">
              <a:extLst>
                <a:ext uri="{FF2B5EF4-FFF2-40B4-BE49-F238E27FC236}">
                  <a16:creationId xmlns:a16="http://schemas.microsoft.com/office/drawing/2014/main" id="{F9541A0E-984C-4294-B2E0-D083AA2BD4D1}"/>
                </a:ext>
              </a:extLst>
            </p:cNvPr>
            <p:cNvSpPr/>
            <p:nvPr/>
          </p:nvSpPr>
          <p:spPr>
            <a:xfrm rot="10800000">
              <a:off x="1264195"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0" name="Serbest Form: Şekil 569">
              <a:extLst>
                <a:ext uri="{FF2B5EF4-FFF2-40B4-BE49-F238E27FC236}">
                  <a16:creationId xmlns:a16="http://schemas.microsoft.com/office/drawing/2014/main" id="{45078509-10B9-4BF5-900B-917B8A96E304}"/>
                </a:ext>
              </a:extLst>
            </p:cNvPr>
            <p:cNvSpPr/>
            <p:nvPr/>
          </p:nvSpPr>
          <p:spPr>
            <a:xfrm rot="10800000">
              <a:off x="1062691"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571" name="Serbest Form: Şekil 570">
              <a:extLst>
                <a:ext uri="{FF2B5EF4-FFF2-40B4-BE49-F238E27FC236}">
                  <a16:creationId xmlns:a16="http://schemas.microsoft.com/office/drawing/2014/main" id="{B1686D40-D1E5-4B1F-802E-445FE32B0328}"/>
                </a:ext>
              </a:extLst>
            </p:cNvPr>
            <p:cNvSpPr/>
            <p:nvPr/>
          </p:nvSpPr>
          <p:spPr>
            <a:xfrm rot="10800000">
              <a:off x="139854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2" name="Serbest Form: Şekil 571">
              <a:extLst>
                <a:ext uri="{FF2B5EF4-FFF2-40B4-BE49-F238E27FC236}">
                  <a16:creationId xmlns:a16="http://schemas.microsoft.com/office/drawing/2014/main" id="{E1F89F30-08B5-45E7-9296-C5BC4A3F162D}"/>
                </a:ext>
              </a:extLst>
            </p:cNvPr>
            <p:cNvSpPr/>
            <p:nvPr/>
          </p:nvSpPr>
          <p:spPr>
            <a:xfrm rot="10800000">
              <a:off x="1331388" y="2287513"/>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73" name="Serbest Form: Şekil 572">
              <a:extLst>
                <a:ext uri="{FF2B5EF4-FFF2-40B4-BE49-F238E27FC236}">
                  <a16:creationId xmlns:a16="http://schemas.microsoft.com/office/drawing/2014/main" id="{4D41A5B9-98AC-471D-9634-BA3E73641DE3}"/>
                </a:ext>
              </a:extLst>
            </p:cNvPr>
            <p:cNvSpPr/>
            <p:nvPr/>
          </p:nvSpPr>
          <p:spPr>
            <a:xfrm rot="10800000">
              <a:off x="2271672"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574" name="Serbest Form: Şekil 573">
              <a:extLst>
                <a:ext uri="{FF2B5EF4-FFF2-40B4-BE49-F238E27FC236}">
                  <a16:creationId xmlns:a16="http://schemas.microsoft.com/office/drawing/2014/main" id="{D48075DA-F384-44C8-AE8A-742436B2007A}"/>
                </a:ext>
              </a:extLst>
            </p:cNvPr>
            <p:cNvSpPr/>
            <p:nvPr/>
          </p:nvSpPr>
          <p:spPr>
            <a:xfrm rot="10800000">
              <a:off x="2310007" y="231637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F1C40F"/>
            </a:solidFill>
            <a:ln w="7559" cap="flat">
              <a:noFill/>
              <a:prstDash val="solid"/>
              <a:miter/>
            </a:ln>
          </p:spPr>
          <p:txBody>
            <a:bodyPr rtlCol="0" anchor="ctr"/>
            <a:lstStyle/>
            <a:p>
              <a:endParaRPr lang="tr-TR"/>
            </a:p>
          </p:txBody>
        </p:sp>
        <p:sp>
          <p:nvSpPr>
            <p:cNvPr id="575" name="Serbest Form: Şekil 574">
              <a:extLst>
                <a:ext uri="{FF2B5EF4-FFF2-40B4-BE49-F238E27FC236}">
                  <a16:creationId xmlns:a16="http://schemas.microsoft.com/office/drawing/2014/main" id="{458C0B96-4EF7-400F-8FD3-E8D1349A0707}"/>
                </a:ext>
              </a:extLst>
            </p:cNvPr>
            <p:cNvSpPr/>
            <p:nvPr/>
          </p:nvSpPr>
          <p:spPr>
            <a:xfrm rot="10800000">
              <a:off x="2310007" y="238352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F1C40F"/>
            </a:solidFill>
            <a:ln w="7559" cap="flat">
              <a:noFill/>
              <a:prstDash val="solid"/>
              <a:miter/>
            </a:ln>
          </p:spPr>
          <p:txBody>
            <a:bodyPr rtlCol="0" anchor="ctr"/>
            <a:lstStyle/>
            <a:p>
              <a:endParaRPr lang="tr-TR"/>
            </a:p>
          </p:txBody>
        </p:sp>
        <p:sp>
          <p:nvSpPr>
            <p:cNvPr id="576" name="Serbest Form: Şekil 575">
              <a:extLst>
                <a:ext uri="{FF2B5EF4-FFF2-40B4-BE49-F238E27FC236}">
                  <a16:creationId xmlns:a16="http://schemas.microsoft.com/office/drawing/2014/main" id="{DD4F5BAA-7E38-4646-B12E-3616F2DA2F7F}"/>
                </a:ext>
              </a:extLst>
            </p:cNvPr>
            <p:cNvSpPr/>
            <p:nvPr/>
          </p:nvSpPr>
          <p:spPr>
            <a:xfrm rot="10800000">
              <a:off x="1009124" y="254254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577" name="Serbest Form: Şekil 576">
              <a:extLst>
                <a:ext uri="{FF2B5EF4-FFF2-40B4-BE49-F238E27FC236}">
                  <a16:creationId xmlns:a16="http://schemas.microsoft.com/office/drawing/2014/main" id="{9A873D28-FACE-45E4-ABA9-B5F91FBD2819}"/>
                </a:ext>
              </a:extLst>
            </p:cNvPr>
            <p:cNvSpPr/>
            <p:nvPr/>
          </p:nvSpPr>
          <p:spPr>
            <a:xfrm rot="10800000">
              <a:off x="2204517"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8" name="Serbest Form: Şekil 577">
              <a:extLst>
                <a:ext uri="{FF2B5EF4-FFF2-40B4-BE49-F238E27FC236}">
                  <a16:creationId xmlns:a16="http://schemas.microsoft.com/office/drawing/2014/main" id="{6721F8F3-4763-4D76-9D85-34C74E61051A}"/>
                </a:ext>
              </a:extLst>
            </p:cNvPr>
            <p:cNvSpPr/>
            <p:nvPr/>
          </p:nvSpPr>
          <p:spPr>
            <a:xfrm rot="10800000">
              <a:off x="213736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9" name="Serbest Form: Şekil 578">
              <a:extLst>
                <a:ext uri="{FF2B5EF4-FFF2-40B4-BE49-F238E27FC236}">
                  <a16:creationId xmlns:a16="http://schemas.microsoft.com/office/drawing/2014/main" id="{E329CD28-080C-4886-B0F6-3240FB19EEDB}"/>
                </a:ext>
              </a:extLst>
            </p:cNvPr>
            <p:cNvSpPr/>
            <p:nvPr/>
          </p:nvSpPr>
          <p:spPr>
            <a:xfrm rot="10800000">
              <a:off x="1935859"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80" name="Serbest Form: Şekil 579">
              <a:extLst>
                <a:ext uri="{FF2B5EF4-FFF2-40B4-BE49-F238E27FC236}">
                  <a16:creationId xmlns:a16="http://schemas.microsoft.com/office/drawing/2014/main" id="{CDE5F6D8-0C2A-415B-AE05-07531C985A1F}"/>
                </a:ext>
              </a:extLst>
            </p:cNvPr>
            <p:cNvSpPr/>
            <p:nvPr/>
          </p:nvSpPr>
          <p:spPr>
            <a:xfrm rot="10800000">
              <a:off x="2003014"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81" name="Serbest Form: Şekil 580">
              <a:extLst>
                <a:ext uri="{FF2B5EF4-FFF2-40B4-BE49-F238E27FC236}">
                  <a16:creationId xmlns:a16="http://schemas.microsoft.com/office/drawing/2014/main" id="{F08E2D59-F9B2-4FDF-8BFD-0F781D5C33DA}"/>
                </a:ext>
              </a:extLst>
            </p:cNvPr>
            <p:cNvSpPr/>
            <p:nvPr/>
          </p:nvSpPr>
          <p:spPr>
            <a:xfrm rot="10800000">
              <a:off x="1868705"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82" name="Serbest Form: Şekil 581">
              <a:extLst>
                <a:ext uri="{FF2B5EF4-FFF2-40B4-BE49-F238E27FC236}">
                  <a16:creationId xmlns:a16="http://schemas.microsoft.com/office/drawing/2014/main" id="{27620469-EE31-4720-8959-C01004163613}"/>
                </a:ext>
              </a:extLst>
            </p:cNvPr>
            <p:cNvSpPr/>
            <p:nvPr/>
          </p:nvSpPr>
          <p:spPr>
            <a:xfrm rot="10800000">
              <a:off x="2070208"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83" name="Serbest Form: Şekil 582">
              <a:extLst>
                <a:ext uri="{FF2B5EF4-FFF2-40B4-BE49-F238E27FC236}">
                  <a16:creationId xmlns:a16="http://schemas.microsoft.com/office/drawing/2014/main" id="{5E7C0F1A-D194-42D7-8A2F-48BFD25BF415}"/>
                </a:ext>
              </a:extLst>
            </p:cNvPr>
            <p:cNvSpPr/>
            <p:nvPr/>
          </p:nvSpPr>
          <p:spPr>
            <a:xfrm rot="10800000">
              <a:off x="2310007" y="2450681"/>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584" name="Serbest Form: Şekil 583">
              <a:extLst>
                <a:ext uri="{FF2B5EF4-FFF2-40B4-BE49-F238E27FC236}">
                  <a16:creationId xmlns:a16="http://schemas.microsoft.com/office/drawing/2014/main" id="{AC8E92CD-7807-434F-8FC3-24EF42C44DF2}"/>
                </a:ext>
              </a:extLst>
            </p:cNvPr>
            <p:cNvSpPr/>
            <p:nvPr/>
          </p:nvSpPr>
          <p:spPr>
            <a:xfrm rot="10800000">
              <a:off x="186549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85" name="Serbest Form: Şekil 584">
              <a:extLst>
                <a:ext uri="{FF2B5EF4-FFF2-40B4-BE49-F238E27FC236}">
                  <a16:creationId xmlns:a16="http://schemas.microsoft.com/office/drawing/2014/main" id="{E875FC37-067D-437B-BC1C-3DA926202EC8}"/>
                </a:ext>
              </a:extLst>
            </p:cNvPr>
            <p:cNvSpPr/>
            <p:nvPr/>
          </p:nvSpPr>
          <p:spPr>
            <a:xfrm rot="10800000">
              <a:off x="1596836"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86" name="Serbest Form: Şekil 585">
              <a:extLst>
                <a:ext uri="{FF2B5EF4-FFF2-40B4-BE49-F238E27FC236}">
                  <a16:creationId xmlns:a16="http://schemas.microsoft.com/office/drawing/2014/main" id="{23A03BA3-0D1B-4F45-A20B-60F738C0C9FB}"/>
                </a:ext>
              </a:extLst>
            </p:cNvPr>
            <p:cNvSpPr/>
            <p:nvPr/>
          </p:nvSpPr>
          <p:spPr>
            <a:xfrm rot="10800000">
              <a:off x="1798300"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87" name="Serbest Form: Şekil 586">
              <a:extLst>
                <a:ext uri="{FF2B5EF4-FFF2-40B4-BE49-F238E27FC236}">
                  <a16:creationId xmlns:a16="http://schemas.microsoft.com/office/drawing/2014/main" id="{95690C19-AF2E-4780-B621-793714E144BA}"/>
                </a:ext>
              </a:extLst>
            </p:cNvPr>
            <p:cNvSpPr/>
            <p:nvPr/>
          </p:nvSpPr>
          <p:spPr>
            <a:xfrm rot="10800000">
              <a:off x="1731145"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88" name="Serbest Form: Şekil 587">
              <a:extLst>
                <a:ext uri="{FF2B5EF4-FFF2-40B4-BE49-F238E27FC236}">
                  <a16:creationId xmlns:a16="http://schemas.microsoft.com/office/drawing/2014/main" id="{7766ABAD-D525-4C53-9D9D-4159D87985BE}"/>
                </a:ext>
              </a:extLst>
            </p:cNvPr>
            <p:cNvSpPr/>
            <p:nvPr/>
          </p:nvSpPr>
          <p:spPr>
            <a:xfrm rot="10800000">
              <a:off x="1663991"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89" name="Serbest Form: Şekil 588">
              <a:extLst>
                <a:ext uri="{FF2B5EF4-FFF2-40B4-BE49-F238E27FC236}">
                  <a16:creationId xmlns:a16="http://schemas.microsoft.com/office/drawing/2014/main" id="{8A1AD8BD-8D67-4F7B-AE26-5C06407E25DB}"/>
                </a:ext>
              </a:extLst>
            </p:cNvPr>
            <p:cNvSpPr/>
            <p:nvPr/>
          </p:nvSpPr>
          <p:spPr>
            <a:xfrm rot="10800000">
              <a:off x="1932648"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0" name="Serbest Form: Şekil 589">
              <a:extLst>
                <a:ext uri="{FF2B5EF4-FFF2-40B4-BE49-F238E27FC236}">
                  <a16:creationId xmlns:a16="http://schemas.microsoft.com/office/drawing/2014/main" id="{99146379-00C7-4AFF-B043-F9DF4C261E7A}"/>
                </a:ext>
              </a:extLst>
            </p:cNvPr>
            <p:cNvSpPr/>
            <p:nvPr/>
          </p:nvSpPr>
          <p:spPr>
            <a:xfrm rot="10800000">
              <a:off x="2201306"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1" name="Serbest Form: Şekil 590">
              <a:extLst>
                <a:ext uri="{FF2B5EF4-FFF2-40B4-BE49-F238E27FC236}">
                  <a16:creationId xmlns:a16="http://schemas.microsoft.com/office/drawing/2014/main" id="{7AECF48F-BCE7-4770-9854-3314ABDD62D5}"/>
                </a:ext>
              </a:extLst>
            </p:cNvPr>
            <p:cNvSpPr/>
            <p:nvPr/>
          </p:nvSpPr>
          <p:spPr>
            <a:xfrm rot="10800000">
              <a:off x="1999803"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2" name="Serbest Form: Şekil 591">
              <a:extLst>
                <a:ext uri="{FF2B5EF4-FFF2-40B4-BE49-F238E27FC236}">
                  <a16:creationId xmlns:a16="http://schemas.microsoft.com/office/drawing/2014/main" id="{3A48A18D-BEAC-4D15-B2FD-08212BB06576}"/>
                </a:ext>
              </a:extLst>
            </p:cNvPr>
            <p:cNvSpPr/>
            <p:nvPr/>
          </p:nvSpPr>
          <p:spPr>
            <a:xfrm rot="10800000">
              <a:off x="2268383" y="2517836"/>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593" name="Serbest Form: Şekil 592">
              <a:extLst>
                <a:ext uri="{FF2B5EF4-FFF2-40B4-BE49-F238E27FC236}">
                  <a16:creationId xmlns:a16="http://schemas.microsoft.com/office/drawing/2014/main" id="{3DDD151C-CEA6-4902-95DF-E584D555FA36}"/>
                </a:ext>
              </a:extLst>
            </p:cNvPr>
            <p:cNvSpPr/>
            <p:nvPr/>
          </p:nvSpPr>
          <p:spPr>
            <a:xfrm rot="10800000">
              <a:off x="2134152"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4" name="Serbest Form: Şekil 593">
              <a:extLst>
                <a:ext uri="{FF2B5EF4-FFF2-40B4-BE49-F238E27FC236}">
                  <a16:creationId xmlns:a16="http://schemas.microsoft.com/office/drawing/2014/main" id="{0F30F099-EA74-48EC-8E63-9C9EB5788E2F}"/>
                </a:ext>
              </a:extLst>
            </p:cNvPr>
            <p:cNvSpPr/>
            <p:nvPr/>
          </p:nvSpPr>
          <p:spPr>
            <a:xfrm rot="10800000">
              <a:off x="1009202" y="2287513"/>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595" name="Serbest Form: Şekil 594">
              <a:extLst>
                <a:ext uri="{FF2B5EF4-FFF2-40B4-BE49-F238E27FC236}">
                  <a16:creationId xmlns:a16="http://schemas.microsoft.com/office/drawing/2014/main" id="{45A68AAD-95C1-4D90-9385-BD9B6D3A878C}"/>
                </a:ext>
              </a:extLst>
            </p:cNvPr>
            <p:cNvSpPr/>
            <p:nvPr/>
          </p:nvSpPr>
          <p:spPr>
            <a:xfrm rot="10800000">
              <a:off x="2066997"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96" name="Serbest Form: Şekil 595">
              <a:extLst>
                <a:ext uri="{FF2B5EF4-FFF2-40B4-BE49-F238E27FC236}">
                  <a16:creationId xmlns:a16="http://schemas.microsoft.com/office/drawing/2014/main" id="{59960CA8-BCE2-4A7B-8437-7D4A72FF82C7}"/>
                </a:ext>
              </a:extLst>
            </p:cNvPr>
            <p:cNvSpPr/>
            <p:nvPr/>
          </p:nvSpPr>
          <p:spPr>
            <a:xfrm rot="10800000">
              <a:off x="112667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97" name="Serbest Form: Şekil 596">
              <a:extLst>
                <a:ext uri="{FF2B5EF4-FFF2-40B4-BE49-F238E27FC236}">
                  <a16:creationId xmlns:a16="http://schemas.microsoft.com/office/drawing/2014/main" id="{E6EAA70C-BF71-4EBC-AE8F-F0073164963D}"/>
                </a:ext>
              </a:extLst>
            </p:cNvPr>
            <p:cNvSpPr/>
            <p:nvPr/>
          </p:nvSpPr>
          <p:spPr>
            <a:xfrm rot="10800000">
              <a:off x="1059480"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98" name="Serbest Form: Şekil 597">
              <a:extLst>
                <a:ext uri="{FF2B5EF4-FFF2-40B4-BE49-F238E27FC236}">
                  <a16:creationId xmlns:a16="http://schemas.microsoft.com/office/drawing/2014/main" id="{CB516DFD-6379-414B-B2DC-26AE98D9F753}"/>
                </a:ext>
              </a:extLst>
            </p:cNvPr>
            <p:cNvSpPr/>
            <p:nvPr/>
          </p:nvSpPr>
          <p:spPr>
            <a:xfrm rot="10800000">
              <a:off x="1009202" y="247535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9" name="Serbest Form: Şekil 598">
              <a:extLst>
                <a:ext uri="{FF2B5EF4-FFF2-40B4-BE49-F238E27FC236}">
                  <a16:creationId xmlns:a16="http://schemas.microsoft.com/office/drawing/2014/main" id="{250EDC36-B4D8-4CCE-B6A3-0DDF7B2C8B31}"/>
                </a:ext>
              </a:extLst>
            </p:cNvPr>
            <p:cNvSpPr/>
            <p:nvPr/>
          </p:nvSpPr>
          <p:spPr>
            <a:xfrm rot="10800000">
              <a:off x="1529642"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00" name="Serbest Form: Şekil 599">
              <a:extLst>
                <a:ext uri="{FF2B5EF4-FFF2-40B4-BE49-F238E27FC236}">
                  <a16:creationId xmlns:a16="http://schemas.microsoft.com/office/drawing/2014/main" id="{D7C26BB3-57DC-42A5-9E8B-E2995B442118}"/>
                </a:ext>
              </a:extLst>
            </p:cNvPr>
            <p:cNvSpPr/>
            <p:nvPr/>
          </p:nvSpPr>
          <p:spPr>
            <a:xfrm rot="10800000">
              <a:off x="1009202" y="2408196"/>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01" name="Serbest Form: Şekil 600">
              <a:extLst>
                <a:ext uri="{FF2B5EF4-FFF2-40B4-BE49-F238E27FC236}">
                  <a16:creationId xmlns:a16="http://schemas.microsoft.com/office/drawing/2014/main" id="{F97AF133-8429-4B52-B795-BF08B1A8CF7D}"/>
                </a:ext>
              </a:extLst>
            </p:cNvPr>
            <p:cNvSpPr/>
            <p:nvPr/>
          </p:nvSpPr>
          <p:spPr>
            <a:xfrm rot="10800000">
              <a:off x="1009202" y="2341041"/>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02" name="Serbest Form: Şekil 601">
              <a:extLst>
                <a:ext uri="{FF2B5EF4-FFF2-40B4-BE49-F238E27FC236}">
                  <a16:creationId xmlns:a16="http://schemas.microsoft.com/office/drawing/2014/main" id="{65CF65A2-4095-4C6B-B725-88B2AF6212ED}"/>
                </a:ext>
              </a:extLst>
            </p:cNvPr>
            <p:cNvSpPr/>
            <p:nvPr/>
          </p:nvSpPr>
          <p:spPr>
            <a:xfrm rot="10800000">
              <a:off x="1395332" y="255942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03" name="Serbest Form: Şekil 602">
              <a:extLst>
                <a:ext uri="{FF2B5EF4-FFF2-40B4-BE49-F238E27FC236}">
                  <a16:creationId xmlns:a16="http://schemas.microsoft.com/office/drawing/2014/main" id="{50F6C324-34ED-4E76-A737-8E9DA69E748D}"/>
                </a:ext>
              </a:extLst>
            </p:cNvPr>
            <p:cNvSpPr/>
            <p:nvPr/>
          </p:nvSpPr>
          <p:spPr>
            <a:xfrm rot="10800000">
              <a:off x="1462487"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04" name="Serbest Form: Şekil 603">
              <a:extLst>
                <a:ext uri="{FF2B5EF4-FFF2-40B4-BE49-F238E27FC236}">
                  <a16:creationId xmlns:a16="http://schemas.microsoft.com/office/drawing/2014/main" id="{834167BB-A8CF-4735-B696-773628E8B687}"/>
                </a:ext>
              </a:extLst>
            </p:cNvPr>
            <p:cNvSpPr/>
            <p:nvPr/>
          </p:nvSpPr>
          <p:spPr>
            <a:xfrm rot="10800000">
              <a:off x="1193829" y="255942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05" name="Serbest Form: Şekil 604">
              <a:extLst>
                <a:ext uri="{FF2B5EF4-FFF2-40B4-BE49-F238E27FC236}">
                  <a16:creationId xmlns:a16="http://schemas.microsoft.com/office/drawing/2014/main" id="{664A9E2A-43F5-4564-B691-9B6457E18C5B}"/>
                </a:ext>
              </a:extLst>
            </p:cNvPr>
            <p:cNvSpPr/>
            <p:nvPr/>
          </p:nvSpPr>
          <p:spPr>
            <a:xfrm rot="10800000">
              <a:off x="1260984"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06" name="Serbest Form: Şekil 605">
              <a:extLst>
                <a:ext uri="{FF2B5EF4-FFF2-40B4-BE49-F238E27FC236}">
                  <a16:creationId xmlns:a16="http://schemas.microsoft.com/office/drawing/2014/main" id="{66C99FB3-3636-4900-92E4-676456E68627}"/>
                </a:ext>
              </a:extLst>
            </p:cNvPr>
            <p:cNvSpPr/>
            <p:nvPr/>
          </p:nvSpPr>
          <p:spPr>
            <a:xfrm rot="10800000">
              <a:off x="1328139"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607" name="Serbest Form: Şekil 606">
              <a:extLst>
                <a:ext uri="{FF2B5EF4-FFF2-40B4-BE49-F238E27FC236}">
                  <a16:creationId xmlns:a16="http://schemas.microsoft.com/office/drawing/2014/main" id="{BC5F671A-6DD5-4594-96B4-1214D1C06A1E}"/>
                </a:ext>
              </a:extLst>
            </p:cNvPr>
            <p:cNvSpPr/>
            <p:nvPr/>
          </p:nvSpPr>
          <p:spPr>
            <a:xfrm rot="10800000">
              <a:off x="1348772" y="2608721"/>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608" name="Serbest Form: Şekil 607">
              <a:extLst>
                <a:ext uri="{FF2B5EF4-FFF2-40B4-BE49-F238E27FC236}">
                  <a16:creationId xmlns:a16="http://schemas.microsoft.com/office/drawing/2014/main" id="{F1A3B0A9-0428-4A2F-B3CD-3C597BE90E52}"/>
                </a:ext>
              </a:extLst>
            </p:cNvPr>
            <p:cNvSpPr/>
            <p:nvPr/>
          </p:nvSpPr>
          <p:spPr>
            <a:xfrm rot="10800000">
              <a:off x="1600047"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09" name="Serbest Form: Şekil 608">
              <a:extLst>
                <a:ext uri="{FF2B5EF4-FFF2-40B4-BE49-F238E27FC236}">
                  <a16:creationId xmlns:a16="http://schemas.microsoft.com/office/drawing/2014/main" id="{84401B59-0693-4C89-94EC-9A10D779845C}"/>
                </a:ext>
              </a:extLst>
            </p:cNvPr>
            <p:cNvSpPr/>
            <p:nvPr/>
          </p:nvSpPr>
          <p:spPr>
            <a:xfrm rot="10800000">
              <a:off x="1465698"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0" name="Serbest Form: Şekil 609">
              <a:extLst>
                <a:ext uri="{FF2B5EF4-FFF2-40B4-BE49-F238E27FC236}">
                  <a16:creationId xmlns:a16="http://schemas.microsoft.com/office/drawing/2014/main" id="{A6F9EB40-222A-4A89-89D7-85050E5F44D5}"/>
                </a:ext>
              </a:extLst>
            </p:cNvPr>
            <p:cNvSpPr/>
            <p:nvPr/>
          </p:nvSpPr>
          <p:spPr>
            <a:xfrm rot="10800000">
              <a:off x="1532852"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1" name="Serbest Form: Şekil 610">
              <a:extLst>
                <a:ext uri="{FF2B5EF4-FFF2-40B4-BE49-F238E27FC236}">
                  <a16:creationId xmlns:a16="http://schemas.microsoft.com/office/drawing/2014/main" id="{B7BBC32B-9748-4598-BE74-994D6E6C4F19}"/>
                </a:ext>
              </a:extLst>
            </p:cNvPr>
            <p:cNvSpPr/>
            <p:nvPr/>
          </p:nvSpPr>
          <p:spPr>
            <a:xfrm rot="10800000">
              <a:off x="1667201"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2" name="Serbest Form: Şekil 611">
              <a:extLst>
                <a:ext uri="{FF2B5EF4-FFF2-40B4-BE49-F238E27FC236}">
                  <a16:creationId xmlns:a16="http://schemas.microsoft.com/office/drawing/2014/main" id="{D86B4289-F949-4014-A001-9A8AF395A7E2}"/>
                </a:ext>
              </a:extLst>
            </p:cNvPr>
            <p:cNvSpPr/>
            <p:nvPr/>
          </p:nvSpPr>
          <p:spPr>
            <a:xfrm rot="10800000">
              <a:off x="1734356"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3" name="Serbest Form: Şekil 612">
              <a:extLst>
                <a:ext uri="{FF2B5EF4-FFF2-40B4-BE49-F238E27FC236}">
                  <a16:creationId xmlns:a16="http://schemas.microsoft.com/office/drawing/2014/main" id="{EFEA43AC-DAE6-4012-A221-3E2994BE84F7}"/>
                </a:ext>
              </a:extLst>
            </p:cNvPr>
            <p:cNvSpPr/>
            <p:nvPr/>
          </p:nvSpPr>
          <p:spPr>
            <a:xfrm rot="10800000">
              <a:off x="1801511"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4" name="Serbest Form: Şekil 613">
              <a:extLst>
                <a:ext uri="{FF2B5EF4-FFF2-40B4-BE49-F238E27FC236}">
                  <a16:creationId xmlns:a16="http://schemas.microsoft.com/office/drawing/2014/main" id="{8C40869A-03FD-44D5-81C8-5C11B536FD31}"/>
                </a:ext>
              </a:extLst>
            </p:cNvPr>
            <p:cNvSpPr/>
            <p:nvPr/>
          </p:nvSpPr>
          <p:spPr>
            <a:xfrm rot="10800000">
              <a:off x="1197040" y="260875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15" name="Serbest Form: Şekil 614">
              <a:extLst>
                <a:ext uri="{FF2B5EF4-FFF2-40B4-BE49-F238E27FC236}">
                  <a16:creationId xmlns:a16="http://schemas.microsoft.com/office/drawing/2014/main" id="{50939B73-07A7-407E-B071-2A1F2EAE23B6}"/>
                </a:ext>
              </a:extLst>
            </p:cNvPr>
            <p:cNvSpPr/>
            <p:nvPr/>
          </p:nvSpPr>
          <p:spPr>
            <a:xfrm rot="10800000">
              <a:off x="1129885"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6" name="Serbest Form: Şekil 615">
              <a:extLst>
                <a:ext uri="{FF2B5EF4-FFF2-40B4-BE49-F238E27FC236}">
                  <a16:creationId xmlns:a16="http://schemas.microsoft.com/office/drawing/2014/main" id="{01D0EC00-87CB-4725-B3DD-8441B2FF67D7}"/>
                </a:ext>
              </a:extLst>
            </p:cNvPr>
            <p:cNvSpPr/>
            <p:nvPr/>
          </p:nvSpPr>
          <p:spPr>
            <a:xfrm rot="10800000">
              <a:off x="1264195"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7" name="Serbest Form: Şekil 616">
              <a:extLst>
                <a:ext uri="{FF2B5EF4-FFF2-40B4-BE49-F238E27FC236}">
                  <a16:creationId xmlns:a16="http://schemas.microsoft.com/office/drawing/2014/main" id="{F7E39943-6F3F-4533-8D7E-4A7B084323CA}"/>
                </a:ext>
              </a:extLst>
            </p:cNvPr>
            <p:cNvSpPr/>
            <p:nvPr/>
          </p:nvSpPr>
          <p:spPr>
            <a:xfrm rot="10800000">
              <a:off x="1062691"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18" name="Serbest Form: Şekil 617">
              <a:extLst>
                <a:ext uri="{FF2B5EF4-FFF2-40B4-BE49-F238E27FC236}">
                  <a16:creationId xmlns:a16="http://schemas.microsoft.com/office/drawing/2014/main" id="{018704B0-EE0A-44B3-9A3A-21FA43747C3E}"/>
                </a:ext>
              </a:extLst>
            </p:cNvPr>
            <p:cNvSpPr/>
            <p:nvPr/>
          </p:nvSpPr>
          <p:spPr>
            <a:xfrm rot="10800000">
              <a:off x="139854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9" name="Serbest Form: Şekil 618">
              <a:extLst>
                <a:ext uri="{FF2B5EF4-FFF2-40B4-BE49-F238E27FC236}">
                  <a16:creationId xmlns:a16="http://schemas.microsoft.com/office/drawing/2014/main" id="{D115A150-29A5-436B-B862-810051FAA1B6}"/>
                </a:ext>
              </a:extLst>
            </p:cNvPr>
            <p:cNvSpPr/>
            <p:nvPr/>
          </p:nvSpPr>
          <p:spPr>
            <a:xfrm rot="10800000">
              <a:off x="1331388" y="260875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20" name="Serbest Form: Şekil 619">
              <a:extLst>
                <a:ext uri="{FF2B5EF4-FFF2-40B4-BE49-F238E27FC236}">
                  <a16:creationId xmlns:a16="http://schemas.microsoft.com/office/drawing/2014/main" id="{A1471083-0850-400A-B815-F74A850B8235}"/>
                </a:ext>
              </a:extLst>
            </p:cNvPr>
            <p:cNvSpPr/>
            <p:nvPr/>
          </p:nvSpPr>
          <p:spPr>
            <a:xfrm rot="10800000">
              <a:off x="2271672"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21" name="Serbest Form: Şekil 620">
              <a:extLst>
                <a:ext uri="{FF2B5EF4-FFF2-40B4-BE49-F238E27FC236}">
                  <a16:creationId xmlns:a16="http://schemas.microsoft.com/office/drawing/2014/main" id="{04802449-F796-4176-8BAA-DC4186BA0FAE}"/>
                </a:ext>
              </a:extLst>
            </p:cNvPr>
            <p:cNvSpPr/>
            <p:nvPr/>
          </p:nvSpPr>
          <p:spPr>
            <a:xfrm rot="10800000">
              <a:off x="2310007" y="2637579"/>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622" name="Serbest Form: Şekil 621">
              <a:extLst>
                <a:ext uri="{FF2B5EF4-FFF2-40B4-BE49-F238E27FC236}">
                  <a16:creationId xmlns:a16="http://schemas.microsoft.com/office/drawing/2014/main" id="{5557B161-B722-4C6B-93E5-FBDE11F0EB99}"/>
                </a:ext>
              </a:extLst>
            </p:cNvPr>
            <p:cNvSpPr/>
            <p:nvPr/>
          </p:nvSpPr>
          <p:spPr>
            <a:xfrm rot="10800000">
              <a:off x="2310007" y="2704734"/>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623" name="Serbest Form: Şekil 622">
              <a:extLst>
                <a:ext uri="{FF2B5EF4-FFF2-40B4-BE49-F238E27FC236}">
                  <a16:creationId xmlns:a16="http://schemas.microsoft.com/office/drawing/2014/main" id="{292886A3-2263-456F-A199-31E505F6E661}"/>
                </a:ext>
              </a:extLst>
            </p:cNvPr>
            <p:cNvSpPr/>
            <p:nvPr/>
          </p:nvSpPr>
          <p:spPr>
            <a:xfrm rot="10800000">
              <a:off x="1009124" y="2863634"/>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624" name="Serbest Form: Şekil 623">
              <a:extLst>
                <a:ext uri="{FF2B5EF4-FFF2-40B4-BE49-F238E27FC236}">
                  <a16:creationId xmlns:a16="http://schemas.microsoft.com/office/drawing/2014/main" id="{B8D03BC9-48D4-4CE5-9540-EDA77181A1BE}"/>
                </a:ext>
              </a:extLst>
            </p:cNvPr>
            <p:cNvSpPr/>
            <p:nvPr/>
          </p:nvSpPr>
          <p:spPr>
            <a:xfrm rot="10800000">
              <a:off x="2204517"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5" name="Serbest Form: Şekil 624">
              <a:extLst>
                <a:ext uri="{FF2B5EF4-FFF2-40B4-BE49-F238E27FC236}">
                  <a16:creationId xmlns:a16="http://schemas.microsoft.com/office/drawing/2014/main" id="{4E77DFA9-DF58-4B2E-AD2C-6CEA56C13B9A}"/>
                </a:ext>
              </a:extLst>
            </p:cNvPr>
            <p:cNvSpPr/>
            <p:nvPr/>
          </p:nvSpPr>
          <p:spPr>
            <a:xfrm rot="10800000">
              <a:off x="213736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6" name="Serbest Form: Şekil 625">
              <a:extLst>
                <a:ext uri="{FF2B5EF4-FFF2-40B4-BE49-F238E27FC236}">
                  <a16:creationId xmlns:a16="http://schemas.microsoft.com/office/drawing/2014/main" id="{E0203DCB-B83F-4727-8637-BE2E0136C2A8}"/>
                </a:ext>
              </a:extLst>
            </p:cNvPr>
            <p:cNvSpPr/>
            <p:nvPr/>
          </p:nvSpPr>
          <p:spPr>
            <a:xfrm rot="10800000">
              <a:off x="1935859"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7" name="Serbest Form: Şekil 626">
              <a:extLst>
                <a:ext uri="{FF2B5EF4-FFF2-40B4-BE49-F238E27FC236}">
                  <a16:creationId xmlns:a16="http://schemas.microsoft.com/office/drawing/2014/main" id="{A9986586-F464-4CBA-9AFE-634BBA9850AC}"/>
                </a:ext>
              </a:extLst>
            </p:cNvPr>
            <p:cNvSpPr/>
            <p:nvPr/>
          </p:nvSpPr>
          <p:spPr>
            <a:xfrm rot="10800000">
              <a:off x="2003014"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8" name="Serbest Form: Şekil 627">
              <a:extLst>
                <a:ext uri="{FF2B5EF4-FFF2-40B4-BE49-F238E27FC236}">
                  <a16:creationId xmlns:a16="http://schemas.microsoft.com/office/drawing/2014/main" id="{7606356A-5ED9-4923-9108-CA9E4ACB2687}"/>
                </a:ext>
              </a:extLst>
            </p:cNvPr>
            <p:cNvSpPr/>
            <p:nvPr/>
          </p:nvSpPr>
          <p:spPr>
            <a:xfrm rot="10800000">
              <a:off x="1868705"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29" name="Serbest Form: Şekil 628">
              <a:extLst>
                <a:ext uri="{FF2B5EF4-FFF2-40B4-BE49-F238E27FC236}">
                  <a16:creationId xmlns:a16="http://schemas.microsoft.com/office/drawing/2014/main" id="{DD128BB2-9F35-47E2-816B-E060A49264B6}"/>
                </a:ext>
              </a:extLst>
            </p:cNvPr>
            <p:cNvSpPr/>
            <p:nvPr/>
          </p:nvSpPr>
          <p:spPr>
            <a:xfrm rot="10800000">
              <a:off x="2070208"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30" name="Serbest Form: Şekil 629">
              <a:extLst>
                <a:ext uri="{FF2B5EF4-FFF2-40B4-BE49-F238E27FC236}">
                  <a16:creationId xmlns:a16="http://schemas.microsoft.com/office/drawing/2014/main" id="{5F8635B5-0FDC-47AD-8D87-ED73536DE303}"/>
                </a:ext>
              </a:extLst>
            </p:cNvPr>
            <p:cNvSpPr/>
            <p:nvPr/>
          </p:nvSpPr>
          <p:spPr>
            <a:xfrm rot="10800000">
              <a:off x="2310007" y="2771928"/>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1" name="Serbest Form: Şekil 630">
              <a:extLst>
                <a:ext uri="{FF2B5EF4-FFF2-40B4-BE49-F238E27FC236}">
                  <a16:creationId xmlns:a16="http://schemas.microsoft.com/office/drawing/2014/main" id="{0CCD9D72-92FD-417F-9FD7-CD33D11A7381}"/>
                </a:ext>
              </a:extLst>
            </p:cNvPr>
            <p:cNvSpPr/>
            <p:nvPr/>
          </p:nvSpPr>
          <p:spPr>
            <a:xfrm rot="10800000">
              <a:off x="186549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32" name="Serbest Form: Şekil 631">
              <a:extLst>
                <a:ext uri="{FF2B5EF4-FFF2-40B4-BE49-F238E27FC236}">
                  <a16:creationId xmlns:a16="http://schemas.microsoft.com/office/drawing/2014/main" id="{9A2ACEB8-DD67-4FF1-97F9-935AA0F7FAC0}"/>
                </a:ext>
              </a:extLst>
            </p:cNvPr>
            <p:cNvSpPr/>
            <p:nvPr/>
          </p:nvSpPr>
          <p:spPr>
            <a:xfrm rot="10800000">
              <a:off x="1596836"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33" name="Serbest Form: Şekil 632">
              <a:extLst>
                <a:ext uri="{FF2B5EF4-FFF2-40B4-BE49-F238E27FC236}">
                  <a16:creationId xmlns:a16="http://schemas.microsoft.com/office/drawing/2014/main" id="{487A1E9A-8E12-430B-8901-81E0F7DFF825}"/>
                </a:ext>
              </a:extLst>
            </p:cNvPr>
            <p:cNvSpPr/>
            <p:nvPr/>
          </p:nvSpPr>
          <p:spPr>
            <a:xfrm rot="10800000">
              <a:off x="1798300"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34" name="Serbest Form: Şekil 633">
              <a:extLst>
                <a:ext uri="{FF2B5EF4-FFF2-40B4-BE49-F238E27FC236}">
                  <a16:creationId xmlns:a16="http://schemas.microsoft.com/office/drawing/2014/main" id="{A66A0E38-F178-4E99-9C7C-11044F1F6B7F}"/>
                </a:ext>
              </a:extLst>
            </p:cNvPr>
            <p:cNvSpPr/>
            <p:nvPr/>
          </p:nvSpPr>
          <p:spPr>
            <a:xfrm rot="10800000">
              <a:off x="1731145"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5" name="Serbest Form: Şekil 634">
              <a:extLst>
                <a:ext uri="{FF2B5EF4-FFF2-40B4-BE49-F238E27FC236}">
                  <a16:creationId xmlns:a16="http://schemas.microsoft.com/office/drawing/2014/main" id="{F26CA518-41D4-4854-B1F0-4D45A1D6DCED}"/>
                </a:ext>
              </a:extLst>
            </p:cNvPr>
            <p:cNvSpPr/>
            <p:nvPr/>
          </p:nvSpPr>
          <p:spPr>
            <a:xfrm rot="10800000">
              <a:off x="1663991"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6" name="Serbest Form: Şekil 635">
              <a:extLst>
                <a:ext uri="{FF2B5EF4-FFF2-40B4-BE49-F238E27FC236}">
                  <a16:creationId xmlns:a16="http://schemas.microsoft.com/office/drawing/2014/main" id="{5037A2E5-8295-4ABF-887B-BB77282B3B05}"/>
                </a:ext>
              </a:extLst>
            </p:cNvPr>
            <p:cNvSpPr/>
            <p:nvPr/>
          </p:nvSpPr>
          <p:spPr>
            <a:xfrm rot="10800000">
              <a:off x="1932648"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7" name="Serbest Form: Şekil 636">
              <a:extLst>
                <a:ext uri="{FF2B5EF4-FFF2-40B4-BE49-F238E27FC236}">
                  <a16:creationId xmlns:a16="http://schemas.microsoft.com/office/drawing/2014/main" id="{74B70130-4F32-4A71-84D2-7FB9F94F5B09}"/>
                </a:ext>
              </a:extLst>
            </p:cNvPr>
            <p:cNvSpPr/>
            <p:nvPr/>
          </p:nvSpPr>
          <p:spPr>
            <a:xfrm rot="10800000">
              <a:off x="2201306"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8" name="Serbest Form: Şekil 637">
              <a:extLst>
                <a:ext uri="{FF2B5EF4-FFF2-40B4-BE49-F238E27FC236}">
                  <a16:creationId xmlns:a16="http://schemas.microsoft.com/office/drawing/2014/main" id="{A0093D75-5CF0-42FA-996C-8577ECF43713}"/>
                </a:ext>
              </a:extLst>
            </p:cNvPr>
            <p:cNvSpPr/>
            <p:nvPr/>
          </p:nvSpPr>
          <p:spPr>
            <a:xfrm rot="10800000">
              <a:off x="1999803"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9" name="Serbest Form: Şekil 638">
              <a:extLst>
                <a:ext uri="{FF2B5EF4-FFF2-40B4-BE49-F238E27FC236}">
                  <a16:creationId xmlns:a16="http://schemas.microsoft.com/office/drawing/2014/main" id="{4CC7EA13-FEC1-4CE2-A01C-FDDA22087458}"/>
                </a:ext>
              </a:extLst>
            </p:cNvPr>
            <p:cNvSpPr/>
            <p:nvPr/>
          </p:nvSpPr>
          <p:spPr>
            <a:xfrm rot="10800000">
              <a:off x="2268383" y="283908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640" name="Serbest Form: Şekil 639">
              <a:extLst>
                <a:ext uri="{FF2B5EF4-FFF2-40B4-BE49-F238E27FC236}">
                  <a16:creationId xmlns:a16="http://schemas.microsoft.com/office/drawing/2014/main" id="{C1CB0997-B27A-4F40-BC65-BE727A9B14EF}"/>
                </a:ext>
              </a:extLst>
            </p:cNvPr>
            <p:cNvSpPr/>
            <p:nvPr/>
          </p:nvSpPr>
          <p:spPr>
            <a:xfrm rot="10800000">
              <a:off x="2134152"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41" name="Serbest Form: Şekil 640">
              <a:extLst>
                <a:ext uri="{FF2B5EF4-FFF2-40B4-BE49-F238E27FC236}">
                  <a16:creationId xmlns:a16="http://schemas.microsoft.com/office/drawing/2014/main" id="{BB21C9B8-F118-4FA4-A400-55BEBD14B0ED}"/>
                </a:ext>
              </a:extLst>
            </p:cNvPr>
            <p:cNvSpPr/>
            <p:nvPr/>
          </p:nvSpPr>
          <p:spPr>
            <a:xfrm rot="10800000">
              <a:off x="1009202" y="260875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642" name="Serbest Form: Şekil 641">
              <a:extLst>
                <a:ext uri="{FF2B5EF4-FFF2-40B4-BE49-F238E27FC236}">
                  <a16:creationId xmlns:a16="http://schemas.microsoft.com/office/drawing/2014/main" id="{3AA871EA-C7B7-4E2B-A0E6-D85A8B0CA5FF}"/>
                </a:ext>
              </a:extLst>
            </p:cNvPr>
            <p:cNvSpPr/>
            <p:nvPr/>
          </p:nvSpPr>
          <p:spPr>
            <a:xfrm rot="10800000">
              <a:off x="2066997"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3" name="Serbest Form: Şekil 642">
              <a:extLst>
                <a:ext uri="{FF2B5EF4-FFF2-40B4-BE49-F238E27FC236}">
                  <a16:creationId xmlns:a16="http://schemas.microsoft.com/office/drawing/2014/main" id="{50891BFD-ADC7-4FF5-8D61-388516CEFA9D}"/>
                </a:ext>
              </a:extLst>
            </p:cNvPr>
            <p:cNvSpPr/>
            <p:nvPr/>
          </p:nvSpPr>
          <p:spPr>
            <a:xfrm rot="10800000">
              <a:off x="112667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4" name="Serbest Form: Şekil 643">
              <a:extLst>
                <a:ext uri="{FF2B5EF4-FFF2-40B4-BE49-F238E27FC236}">
                  <a16:creationId xmlns:a16="http://schemas.microsoft.com/office/drawing/2014/main" id="{229B05D8-025A-4774-A241-F393D83E7E69}"/>
                </a:ext>
              </a:extLst>
            </p:cNvPr>
            <p:cNvSpPr/>
            <p:nvPr/>
          </p:nvSpPr>
          <p:spPr>
            <a:xfrm rot="10800000">
              <a:off x="1059480"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5" name="Serbest Form: Şekil 644">
              <a:extLst>
                <a:ext uri="{FF2B5EF4-FFF2-40B4-BE49-F238E27FC236}">
                  <a16:creationId xmlns:a16="http://schemas.microsoft.com/office/drawing/2014/main" id="{3E5BBA7E-31D7-4FC7-9496-43933E62BBA4}"/>
                </a:ext>
              </a:extLst>
            </p:cNvPr>
            <p:cNvSpPr/>
            <p:nvPr/>
          </p:nvSpPr>
          <p:spPr>
            <a:xfrm rot="10800000">
              <a:off x="1009202" y="2796597"/>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46" name="Serbest Form: Şekil 645">
              <a:extLst>
                <a:ext uri="{FF2B5EF4-FFF2-40B4-BE49-F238E27FC236}">
                  <a16:creationId xmlns:a16="http://schemas.microsoft.com/office/drawing/2014/main" id="{F8262B3D-7C56-40DD-B11B-676EFE6B3A3C}"/>
                </a:ext>
              </a:extLst>
            </p:cNvPr>
            <p:cNvSpPr/>
            <p:nvPr/>
          </p:nvSpPr>
          <p:spPr>
            <a:xfrm rot="10800000">
              <a:off x="1529642"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7" name="Serbest Form: Şekil 646">
              <a:extLst>
                <a:ext uri="{FF2B5EF4-FFF2-40B4-BE49-F238E27FC236}">
                  <a16:creationId xmlns:a16="http://schemas.microsoft.com/office/drawing/2014/main" id="{3A85BF28-6903-4E94-A067-E6D1DC779B87}"/>
                </a:ext>
              </a:extLst>
            </p:cNvPr>
            <p:cNvSpPr/>
            <p:nvPr/>
          </p:nvSpPr>
          <p:spPr>
            <a:xfrm rot="10800000">
              <a:off x="1009202" y="272944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48" name="Serbest Form: Şekil 647">
              <a:extLst>
                <a:ext uri="{FF2B5EF4-FFF2-40B4-BE49-F238E27FC236}">
                  <a16:creationId xmlns:a16="http://schemas.microsoft.com/office/drawing/2014/main" id="{3533B339-086D-480F-B62E-51D40637DF38}"/>
                </a:ext>
              </a:extLst>
            </p:cNvPr>
            <p:cNvSpPr/>
            <p:nvPr/>
          </p:nvSpPr>
          <p:spPr>
            <a:xfrm rot="10800000">
              <a:off x="1009202" y="2662248"/>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49" name="Serbest Form: Şekil 648">
              <a:extLst>
                <a:ext uri="{FF2B5EF4-FFF2-40B4-BE49-F238E27FC236}">
                  <a16:creationId xmlns:a16="http://schemas.microsoft.com/office/drawing/2014/main" id="{1A68A470-284A-475A-BD89-AC07B4F6E6E4}"/>
                </a:ext>
              </a:extLst>
            </p:cNvPr>
            <p:cNvSpPr/>
            <p:nvPr/>
          </p:nvSpPr>
          <p:spPr>
            <a:xfrm rot="10800000">
              <a:off x="1395332" y="2880628"/>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50" name="Serbest Form: Şekil 649">
              <a:extLst>
                <a:ext uri="{FF2B5EF4-FFF2-40B4-BE49-F238E27FC236}">
                  <a16:creationId xmlns:a16="http://schemas.microsoft.com/office/drawing/2014/main" id="{E965C51F-4115-433D-8188-F20B39379667}"/>
                </a:ext>
              </a:extLst>
            </p:cNvPr>
            <p:cNvSpPr/>
            <p:nvPr/>
          </p:nvSpPr>
          <p:spPr>
            <a:xfrm rot="10800000">
              <a:off x="1462487"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51" name="Serbest Form: Şekil 650">
              <a:extLst>
                <a:ext uri="{FF2B5EF4-FFF2-40B4-BE49-F238E27FC236}">
                  <a16:creationId xmlns:a16="http://schemas.microsoft.com/office/drawing/2014/main" id="{D4992C76-A945-4201-AADB-11624D932B0E}"/>
                </a:ext>
              </a:extLst>
            </p:cNvPr>
            <p:cNvSpPr/>
            <p:nvPr/>
          </p:nvSpPr>
          <p:spPr>
            <a:xfrm rot="10800000">
              <a:off x="1193829" y="2880628"/>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52" name="Serbest Form: Şekil 651">
              <a:extLst>
                <a:ext uri="{FF2B5EF4-FFF2-40B4-BE49-F238E27FC236}">
                  <a16:creationId xmlns:a16="http://schemas.microsoft.com/office/drawing/2014/main" id="{2EA74DA8-A20A-4D71-9F14-10CEE21EC221}"/>
                </a:ext>
              </a:extLst>
            </p:cNvPr>
            <p:cNvSpPr/>
            <p:nvPr/>
          </p:nvSpPr>
          <p:spPr>
            <a:xfrm rot="10800000">
              <a:off x="1260984"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53" name="Serbest Form: Şekil 652">
              <a:extLst>
                <a:ext uri="{FF2B5EF4-FFF2-40B4-BE49-F238E27FC236}">
                  <a16:creationId xmlns:a16="http://schemas.microsoft.com/office/drawing/2014/main" id="{CE4AAA90-44F8-4A78-ACCB-261F25614B3E}"/>
                </a:ext>
              </a:extLst>
            </p:cNvPr>
            <p:cNvSpPr/>
            <p:nvPr/>
          </p:nvSpPr>
          <p:spPr>
            <a:xfrm rot="10800000">
              <a:off x="1328139"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654" name="Serbest Form: Şekil 653">
              <a:extLst>
                <a:ext uri="{FF2B5EF4-FFF2-40B4-BE49-F238E27FC236}">
                  <a16:creationId xmlns:a16="http://schemas.microsoft.com/office/drawing/2014/main" id="{25239210-7CC8-40A3-B750-8214C48AAABA}"/>
                </a:ext>
              </a:extLst>
            </p:cNvPr>
            <p:cNvSpPr/>
            <p:nvPr/>
          </p:nvSpPr>
          <p:spPr>
            <a:xfrm rot="10800000">
              <a:off x="1353943" y="2937758"/>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655" name="Serbest Form: Şekil 654">
              <a:extLst>
                <a:ext uri="{FF2B5EF4-FFF2-40B4-BE49-F238E27FC236}">
                  <a16:creationId xmlns:a16="http://schemas.microsoft.com/office/drawing/2014/main" id="{4B19ACC9-0D54-4EB9-977C-337EF6C7EC26}"/>
                </a:ext>
              </a:extLst>
            </p:cNvPr>
            <p:cNvSpPr/>
            <p:nvPr/>
          </p:nvSpPr>
          <p:spPr>
            <a:xfrm rot="10800000">
              <a:off x="1600047"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56" name="Serbest Form: Şekil 655">
              <a:extLst>
                <a:ext uri="{FF2B5EF4-FFF2-40B4-BE49-F238E27FC236}">
                  <a16:creationId xmlns:a16="http://schemas.microsoft.com/office/drawing/2014/main" id="{75D7DFC5-F247-46F0-AE0C-0FD7D920FB43}"/>
                </a:ext>
              </a:extLst>
            </p:cNvPr>
            <p:cNvSpPr/>
            <p:nvPr/>
          </p:nvSpPr>
          <p:spPr>
            <a:xfrm rot="10800000">
              <a:off x="1465698"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57" name="Serbest Form: Şekil 656">
              <a:extLst>
                <a:ext uri="{FF2B5EF4-FFF2-40B4-BE49-F238E27FC236}">
                  <a16:creationId xmlns:a16="http://schemas.microsoft.com/office/drawing/2014/main" id="{DD2F5351-7625-42A7-993B-B235DDD3FB49}"/>
                </a:ext>
              </a:extLst>
            </p:cNvPr>
            <p:cNvSpPr/>
            <p:nvPr/>
          </p:nvSpPr>
          <p:spPr>
            <a:xfrm rot="10800000">
              <a:off x="1532852"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58" name="Serbest Form: Şekil 657">
              <a:extLst>
                <a:ext uri="{FF2B5EF4-FFF2-40B4-BE49-F238E27FC236}">
                  <a16:creationId xmlns:a16="http://schemas.microsoft.com/office/drawing/2014/main" id="{AC17B54C-C2FD-4044-B27C-075F6357D15D}"/>
                </a:ext>
              </a:extLst>
            </p:cNvPr>
            <p:cNvSpPr/>
            <p:nvPr/>
          </p:nvSpPr>
          <p:spPr>
            <a:xfrm rot="10800000">
              <a:off x="1667201"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59" name="Serbest Form: Şekil 658">
              <a:extLst>
                <a:ext uri="{FF2B5EF4-FFF2-40B4-BE49-F238E27FC236}">
                  <a16:creationId xmlns:a16="http://schemas.microsoft.com/office/drawing/2014/main" id="{B07D755E-820E-4F25-A91C-B16E70FF4351}"/>
                </a:ext>
              </a:extLst>
            </p:cNvPr>
            <p:cNvSpPr/>
            <p:nvPr/>
          </p:nvSpPr>
          <p:spPr>
            <a:xfrm rot="10800000">
              <a:off x="1734356"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0" name="Serbest Form: Şekil 659">
              <a:extLst>
                <a:ext uri="{FF2B5EF4-FFF2-40B4-BE49-F238E27FC236}">
                  <a16:creationId xmlns:a16="http://schemas.microsoft.com/office/drawing/2014/main" id="{55B03ADF-5F30-4953-BB94-3A1EE2C42116}"/>
                </a:ext>
              </a:extLst>
            </p:cNvPr>
            <p:cNvSpPr/>
            <p:nvPr/>
          </p:nvSpPr>
          <p:spPr>
            <a:xfrm rot="10800000">
              <a:off x="1801511"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1" name="Serbest Form: Şekil 660">
              <a:extLst>
                <a:ext uri="{FF2B5EF4-FFF2-40B4-BE49-F238E27FC236}">
                  <a16:creationId xmlns:a16="http://schemas.microsoft.com/office/drawing/2014/main" id="{073302F8-EB7B-43CC-A592-8E7AFF8F756D}"/>
                </a:ext>
              </a:extLst>
            </p:cNvPr>
            <p:cNvSpPr/>
            <p:nvPr/>
          </p:nvSpPr>
          <p:spPr>
            <a:xfrm rot="10800000">
              <a:off x="1197040" y="2932042"/>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62" name="Serbest Form: Şekil 661">
              <a:extLst>
                <a:ext uri="{FF2B5EF4-FFF2-40B4-BE49-F238E27FC236}">
                  <a16:creationId xmlns:a16="http://schemas.microsoft.com/office/drawing/2014/main" id="{54311455-CDB7-45BC-A3A7-506BE3D22816}"/>
                </a:ext>
              </a:extLst>
            </p:cNvPr>
            <p:cNvSpPr/>
            <p:nvPr/>
          </p:nvSpPr>
          <p:spPr>
            <a:xfrm rot="10800000">
              <a:off x="1129885"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3" name="Serbest Form: Şekil 662">
              <a:extLst>
                <a:ext uri="{FF2B5EF4-FFF2-40B4-BE49-F238E27FC236}">
                  <a16:creationId xmlns:a16="http://schemas.microsoft.com/office/drawing/2014/main" id="{6293A063-676F-403A-BB86-C6EF6C00ECFF}"/>
                </a:ext>
              </a:extLst>
            </p:cNvPr>
            <p:cNvSpPr/>
            <p:nvPr/>
          </p:nvSpPr>
          <p:spPr>
            <a:xfrm rot="10800000">
              <a:off x="1264195"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4" name="Serbest Form: Şekil 663">
              <a:extLst>
                <a:ext uri="{FF2B5EF4-FFF2-40B4-BE49-F238E27FC236}">
                  <a16:creationId xmlns:a16="http://schemas.microsoft.com/office/drawing/2014/main" id="{8CCDB7FF-457D-445D-817D-3227FDAA3D48}"/>
                </a:ext>
              </a:extLst>
            </p:cNvPr>
            <p:cNvSpPr/>
            <p:nvPr/>
          </p:nvSpPr>
          <p:spPr>
            <a:xfrm rot="10800000">
              <a:off x="1062691"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65" name="Serbest Form: Şekil 664">
              <a:extLst>
                <a:ext uri="{FF2B5EF4-FFF2-40B4-BE49-F238E27FC236}">
                  <a16:creationId xmlns:a16="http://schemas.microsoft.com/office/drawing/2014/main" id="{C3C3A1A9-878D-4CB3-8150-4568F8988E2D}"/>
                </a:ext>
              </a:extLst>
            </p:cNvPr>
            <p:cNvSpPr/>
            <p:nvPr/>
          </p:nvSpPr>
          <p:spPr>
            <a:xfrm rot="10800000">
              <a:off x="139854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6" name="Serbest Form: Şekil 665">
              <a:extLst>
                <a:ext uri="{FF2B5EF4-FFF2-40B4-BE49-F238E27FC236}">
                  <a16:creationId xmlns:a16="http://schemas.microsoft.com/office/drawing/2014/main" id="{9E331B13-27DE-429B-9AD0-72D7ABC1BFFB}"/>
                </a:ext>
              </a:extLst>
            </p:cNvPr>
            <p:cNvSpPr/>
            <p:nvPr/>
          </p:nvSpPr>
          <p:spPr>
            <a:xfrm rot="10800000">
              <a:off x="1331388" y="2932042"/>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67" name="Serbest Form: Şekil 666">
              <a:extLst>
                <a:ext uri="{FF2B5EF4-FFF2-40B4-BE49-F238E27FC236}">
                  <a16:creationId xmlns:a16="http://schemas.microsoft.com/office/drawing/2014/main" id="{C32A4D32-A287-4F32-AE0F-ACCBB96F7AF8}"/>
                </a:ext>
              </a:extLst>
            </p:cNvPr>
            <p:cNvSpPr/>
            <p:nvPr/>
          </p:nvSpPr>
          <p:spPr>
            <a:xfrm rot="10800000">
              <a:off x="2271672"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68" name="Serbest Form: Şekil 667">
              <a:extLst>
                <a:ext uri="{FF2B5EF4-FFF2-40B4-BE49-F238E27FC236}">
                  <a16:creationId xmlns:a16="http://schemas.microsoft.com/office/drawing/2014/main" id="{3C41D0E6-DACC-485B-ACEA-AE3CC910309F}"/>
                </a:ext>
              </a:extLst>
            </p:cNvPr>
            <p:cNvSpPr/>
            <p:nvPr/>
          </p:nvSpPr>
          <p:spPr>
            <a:xfrm rot="10800000">
              <a:off x="2310007" y="2960862"/>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669" name="Serbest Form: Şekil 668">
              <a:extLst>
                <a:ext uri="{FF2B5EF4-FFF2-40B4-BE49-F238E27FC236}">
                  <a16:creationId xmlns:a16="http://schemas.microsoft.com/office/drawing/2014/main" id="{1D8E53B6-F4BE-4F90-B607-6CF596A2DF9B}"/>
                </a:ext>
              </a:extLst>
            </p:cNvPr>
            <p:cNvSpPr/>
            <p:nvPr/>
          </p:nvSpPr>
          <p:spPr>
            <a:xfrm rot="10800000">
              <a:off x="2310007" y="3028017"/>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670" name="Serbest Form: Şekil 669">
              <a:extLst>
                <a:ext uri="{FF2B5EF4-FFF2-40B4-BE49-F238E27FC236}">
                  <a16:creationId xmlns:a16="http://schemas.microsoft.com/office/drawing/2014/main" id="{2CA7CA78-1783-4DD7-8A23-DAE4731056A3}"/>
                </a:ext>
              </a:extLst>
            </p:cNvPr>
            <p:cNvSpPr/>
            <p:nvPr/>
          </p:nvSpPr>
          <p:spPr>
            <a:xfrm rot="10800000">
              <a:off x="1009124" y="318703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671" name="Serbest Form: Şekil 670">
              <a:extLst>
                <a:ext uri="{FF2B5EF4-FFF2-40B4-BE49-F238E27FC236}">
                  <a16:creationId xmlns:a16="http://schemas.microsoft.com/office/drawing/2014/main" id="{3E455731-D133-4676-A293-ED45849EEDFC}"/>
                </a:ext>
              </a:extLst>
            </p:cNvPr>
            <p:cNvSpPr/>
            <p:nvPr/>
          </p:nvSpPr>
          <p:spPr>
            <a:xfrm rot="10800000">
              <a:off x="2204517"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2" name="Serbest Form: Şekil 671">
              <a:extLst>
                <a:ext uri="{FF2B5EF4-FFF2-40B4-BE49-F238E27FC236}">
                  <a16:creationId xmlns:a16="http://schemas.microsoft.com/office/drawing/2014/main" id="{06535773-AB41-4B24-9A26-56CACFFA4424}"/>
                </a:ext>
              </a:extLst>
            </p:cNvPr>
            <p:cNvSpPr/>
            <p:nvPr/>
          </p:nvSpPr>
          <p:spPr>
            <a:xfrm rot="10800000">
              <a:off x="213736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3" name="Serbest Form: Şekil 672">
              <a:extLst>
                <a:ext uri="{FF2B5EF4-FFF2-40B4-BE49-F238E27FC236}">
                  <a16:creationId xmlns:a16="http://schemas.microsoft.com/office/drawing/2014/main" id="{D43EEC3A-1610-4839-9E6C-DA4F932C26CF}"/>
                </a:ext>
              </a:extLst>
            </p:cNvPr>
            <p:cNvSpPr/>
            <p:nvPr/>
          </p:nvSpPr>
          <p:spPr>
            <a:xfrm rot="10800000">
              <a:off x="1935859"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4" name="Serbest Form: Şekil 673">
              <a:extLst>
                <a:ext uri="{FF2B5EF4-FFF2-40B4-BE49-F238E27FC236}">
                  <a16:creationId xmlns:a16="http://schemas.microsoft.com/office/drawing/2014/main" id="{D4F82177-52ED-48FB-AF88-43BB9729679F}"/>
                </a:ext>
              </a:extLst>
            </p:cNvPr>
            <p:cNvSpPr/>
            <p:nvPr/>
          </p:nvSpPr>
          <p:spPr>
            <a:xfrm rot="10800000">
              <a:off x="2003014"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5" name="Serbest Form: Şekil 674">
              <a:extLst>
                <a:ext uri="{FF2B5EF4-FFF2-40B4-BE49-F238E27FC236}">
                  <a16:creationId xmlns:a16="http://schemas.microsoft.com/office/drawing/2014/main" id="{F9D64707-8154-4D96-B4A3-C2FE5FD061DB}"/>
                </a:ext>
              </a:extLst>
            </p:cNvPr>
            <p:cNvSpPr/>
            <p:nvPr/>
          </p:nvSpPr>
          <p:spPr>
            <a:xfrm rot="10800000">
              <a:off x="1868705"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76" name="Serbest Form: Şekil 675">
              <a:extLst>
                <a:ext uri="{FF2B5EF4-FFF2-40B4-BE49-F238E27FC236}">
                  <a16:creationId xmlns:a16="http://schemas.microsoft.com/office/drawing/2014/main" id="{3715EDC1-301E-4B27-86F9-F783FE1150AE}"/>
                </a:ext>
              </a:extLst>
            </p:cNvPr>
            <p:cNvSpPr/>
            <p:nvPr/>
          </p:nvSpPr>
          <p:spPr>
            <a:xfrm rot="10800000">
              <a:off x="2070208"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77" name="Serbest Form: Şekil 676">
              <a:extLst>
                <a:ext uri="{FF2B5EF4-FFF2-40B4-BE49-F238E27FC236}">
                  <a16:creationId xmlns:a16="http://schemas.microsoft.com/office/drawing/2014/main" id="{0F00003E-4ACC-4006-A18B-F0E867321888}"/>
                </a:ext>
              </a:extLst>
            </p:cNvPr>
            <p:cNvSpPr/>
            <p:nvPr/>
          </p:nvSpPr>
          <p:spPr>
            <a:xfrm rot="10800000">
              <a:off x="2310007" y="3095210"/>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78" name="Serbest Form: Şekil 677">
              <a:extLst>
                <a:ext uri="{FF2B5EF4-FFF2-40B4-BE49-F238E27FC236}">
                  <a16:creationId xmlns:a16="http://schemas.microsoft.com/office/drawing/2014/main" id="{082580E6-1CBC-4574-A65F-1190FCD0564F}"/>
                </a:ext>
              </a:extLst>
            </p:cNvPr>
            <p:cNvSpPr/>
            <p:nvPr/>
          </p:nvSpPr>
          <p:spPr>
            <a:xfrm rot="10800000">
              <a:off x="186549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79" name="Serbest Form: Şekil 678">
              <a:extLst>
                <a:ext uri="{FF2B5EF4-FFF2-40B4-BE49-F238E27FC236}">
                  <a16:creationId xmlns:a16="http://schemas.microsoft.com/office/drawing/2014/main" id="{04DD8E64-8CB9-4926-B4DE-5425479B474A}"/>
                </a:ext>
              </a:extLst>
            </p:cNvPr>
            <p:cNvSpPr/>
            <p:nvPr/>
          </p:nvSpPr>
          <p:spPr>
            <a:xfrm rot="10800000">
              <a:off x="1596836"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80" name="Serbest Form: Şekil 679">
              <a:extLst>
                <a:ext uri="{FF2B5EF4-FFF2-40B4-BE49-F238E27FC236}">
                  <a16:creationId xmlns:a16="http://schemas.microsoft.com/office/drawing/2014/main" id="{80BE6461-6767-4561-BD7D-2D7F99790161}"/>
                </a:ext>
              </a:extLst>
            </p:cNvPr>
            <p:cNvSpPr/>
            <p:nvPr/>
          </p:nvSpPr>
          <p:spPr>
            <a:xfrm rot="10800000">
              <a:off x="1798300"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81" name="Serbest Form: Şekil 680">
              <a:extLst>
                <a:ext uri="{FF2B5EF4-FFF2-40B4-BE49-F238E27FC236}">
                  <a16:creationId xmlns:a16="http://schemas.microsoft.com/office/drawing/2014/main" id="{874ECD7C-A7EE-4E36-BC3A-BEBE3B3FF5BA}"/>
                </a:ext>
              </a:extLst>
            </p:cNvPr>
            <p:cNvSpPr/>
            <p:nvPr/>
          </p:nvSpPr>
          <p:spPr>
            <a:xfrm rot="10800000">
              <a:off x="1731145"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2" name="Serbest Form: Şekil 681">
              <a:extLst>
                <a:ext uri="{FF2B5EF4-FFF2-40B4-BE49-F238E27FC236}">
                  <a16:creationId xmlns:a16="http://schemas.microsoft.com/office/drawing/2014/main" id="{2AE4FA29-63C3-453B-8046-B7D39CDE2490}"/>
                </a:ext>
              </a:extLst>
            </p:cNvPr>
            <p:cNvSpPr/>
            <p:nvPr/>
          </p:nvSpPr>
          <p:spPr>
            <a:xfrm rot="10800000">
              <a:off x="1663991"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3" name="Serbest Form: Şekil 682">
              <a:extLst>
                <a:ext uri="{FF2B5EF4-FFF2-40B4-BE49-F238E27FC236}">
                  <a16:creationId xmlns:a16="http://schemas.microsoft.com/office/drawing/2014/main" id="{CCDCB03C-BEB5-4540-ACFB-2EACC15BE2C6}"/>
                </a:ext>
              </a:extLst>
            </p:cNvPr>
            <p:cNvSpPr/>
            <p:nvPr/>
          </p:nvSpPr>
          <p:spPr>
            <a:xfrm rot="10800000">
              <a:off x="1932648"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4" name="Serbest Form: Şekil 683">
              <a:extLst>
                <a:ext uri="{FF2B5EF4-FFF2-40B4-BE49-F238E27FC236}">
                  <a16:creationId xmlns:a16="http://schemas.microsoft.com/office/drawing/2014/main" id="{773D22F1-5A9D-4A95-96F0-F59B21FEC7D2}"/>
                </a:ext>
              </a:extLst>
            </p:cNvPr>
            <p:cNvSpPr/>
            <p:nvPr/>
          </p:nvSpPr>
          <p:spPr>
            <a:xfrm rot="10800000">
              <a:off x="2201306"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5" name="Serbest Form: Şekil 684">
              <a:extLst>
                <a:ext uri="{FF2B5EF4-FFF2-40B4-BE49-F238E27FC236}">
                  <a16:creationId xmlns:a16="http://schemas.microsoft.com/office/drawing/2014/main" id="{DE38EC50-9324-478B-B7CE-42EC2609B352}"/>
                </a:ext>
              </a:extLst>
            </p:cNvPr>
            <p:cNvSpPr/>
            <p:nvPr/>
          </p:nvSpPr>
          <p:spPr>
            <a:xfrm rot="10800000">
              <a:off x="1999803"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6" name="Serbest Form: Şekil 685">
              <a:extLst>
                <a:ext uri="{FF2B5EF4-FFF2-40B4-BE49-F238E27FC236}">
                  <a16:creationId xmlns:a16="http://schemas.microsoft.com/office/drawing/2014/main" id="{CE979640-60BE-412E-9C5B-A17369F4E004}"/>
                </a:ext>
              </a:extLst>
            </p:cNvPr>
            <p:cNvSpPr/>
            <p:nvPr/>
          </p:nvSpPr>
          <p:spPr>
            <a:xfrm rot="10800000">
              <a:off x="2268383" y="3162287"/>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687" name="Serbest Form: Şekil 686">
              <a:extLst>
                <a:ext uri="{FF2B5EF4-FFF2-40B4-BE49-F238E27FC236}">
                  <a16:creationId xmlns:a16="http://schemas.microsoft.com/office/drawing/2014/main" id="{BCF1195D-EB07-43CE-BB24-E6C92B11FF6C}"/>
                </a:ext>
              </a:extLst>
            </p:cNvPr>
            <p:cNvSpPr/>
            <p:nvPr/>
          </p:nvSpPr>
          <p:spPr>
            <a:xfrm rot="10800000">
              <a:off x="2134152"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8" name="Serbest Form: Şekil 687">
              <a:extLst>
                <a:ext uri="{FF2B5EF4-FFF2-40B4-BE49-F238E27FC236}">
                  <a16:creationId xmlns:a16="http://schemas.microsoft.com/office/drawing/2014/main" id="{9961E480-F281-4EB0-9A2E-75A288229F67}"/>
                </a:ext>
              </a:extLst>
            </p:cNvPr>
            <p:cNvSpPr/>
            <p:nvPr/>
          </p:nvSpPr>
          <p:spPr>
            <a:xfrm rot="10800000">
              <a:off x="1009202" y="2932042"/>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689" name="Serbest Form: Şekil 688">
              <a:extLst>
                <a:ext uri="{FF2B5EF4-FFF2-40B4-BE49-F238E27FC236}">
                  <a16:creationId xmlns:a16="http://schemas.microsoft.com/office/drawing/2014/main" id="{489A6315-8382-4C7F-AE45-E041A553AD9F}"/>
                </a:ext>
              </a:extLst>
            </p:cNvPr>
            <p:cNvSpPr/>
            <p:nvPr/>
          </p:nvSpPr>
          <p:spPr>
            <a:xfrm rot="10800000">
              <a:off x="2066997"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0" name="Serbest Form: Şekil 689">
              <a:extLst>
                <a:ext uri="{FF2B5EF4-FFF2-40B4-BE49-F238E27FC236}">
                  <a16:creationId xmlns:a16="http://schemas.microsoft.com/office/drawing/2014/main" id="{EDDF290C-1CAC-42C7-A8FB-CE2705B65DB3}"/>
                </a:ext>
              </a:extLst>
            </p:cNvPr>
            <p:cNvSpPr/>
            <p:nvPr/>
          </p:nvSpPr>
          <p:spPr>
            <a:xfrm rot="10800000">
              <a:off x="112667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1" name="Serbest Form: Şekil 690">
              <a:extLst>
                <a:ext uri="{FF2B5EF4-FFF2-40B4-BE49-F238E27FC236}">
                  <a16:creationId xmlns:a16="http://schemas.microsoft.com/office/drawing/2014/main" id="{FB94FF8C-BEA6-4AB5-BB10-13FECA35134D}"/>
                </a:ext>
              </a:extLst>
            </p:cNvPr>
            <p:cNvSpPr/>
            <p:nvPr/>
          </p:nvSpPr>
          <p:spPr>
            <a:xfrm rot="10800000">
              <a:off x="1059480"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2" name="Serbest Form: Şekil 691">
              <a:extLst>
                <a:ext uri="{FF2B5EF4-FFF2-40B4-BE49-F238E27FC236}">
                  <a16:creationId xmlns:a16="http://schemas.microsoft.com/office/drawing/2014/main" id="{0E641E31-0180-47ED-8554-FD5EAA78D40E}"/>
                </a:ext>
              </a:extLst>
            </p:cNvPr>
            <p:cNvSpPr/>
            <p:nvPr/>
          </p:nvSpPr>
          <p:spPr>
            <a:xfrm rot="10800000">
              <a:off x="1009202" y="3119879"/>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93" name="Serbest Form: Şekil 692">
              <a:extLst>
                <a:ext uri="{FF2B5EF4-FFF2-40B4-BE49-F238E27FC236}">
                  <a16:creationId xmlns:a16="http://schemas.microsoft.com/office/drawing/2014/main" id="{A9546CBB-3D90-45C0-A80C-1E6DC1BA6900}"/>
                </a:ext>
              </a:extLst>
            </p:cNvPr>
            <p:cNvSpPr/>
            <p:nvPr/>
          </p:nvSpPr>
          <p:spPr>
            <a:xfrm rot="10800000">
              <a:off x="1529642"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4" name="Serbest Form: Şekil 693">
              <a:extLst>
                <a:ext uri="{FF2B5EF4-FFF2-40B4-BE49-F238E27FC236}">
                  <a16:creationId xmlns:a16="http://schemas.microsoft.com/office/drawing/2014/main" id="{B4AA53FC-25BC-437B-B5D1-172CDBC3FE3F}"/>
                </a:ext>
              </a:extLst>
            </p:cNvPr>
            <p:cNvSpPr/>
            <p:nvPr/>
          </p:nvSpPr>
          <p:spPr>
            <a:xfrm rot="10800000">
              <a:off x="1009202" y="3052685"/>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95" name="Serbest Form: Şekil 694">
              <a:extLst>
                <a:ext uri="{FF2B5EF4-FFF2-40B4-BE49-F238E27FC236}">
                  <a16:creationId xmlns:a16="http://schemas.microsoft.com/office/drawing/2014/main" id="{5E8ADF8D-46B3-4BCC-B4DD-B3D816AFD9A2}"/>
                </a:ext>
              </a:extLst>
            </p:cNvPr>
            <p:cNvSpPr/>
            <p:nvPr/>
          </p:nvSpPr>
          <p:spPr>
            <a:xfrm rot="10800000">
              <a:off x="1009202" y="2985531"/>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96" name="Serbest Form: Şekil 695">
              <a:extLst>
                <a:ext uri="{FF2B5EF4-FFF2-40B4-BE49-F238E27FC236}">
                  <a16:creationId xmlns:a16="http://schemas.microsoft.com/office/drawing/2014/main" id="{1C6B9A0A-1F4D-42A3-9D92-5D0A0A11036F}"/>
                </a:ext>
              </a:extLst>
            </p:cNvPr>
            <p:cNvSpPr/>
            <p:nvPr/>
          </p:nvSpPr>
          <p:spPr>
            <a:xfrm rot="10800000">
              <a:off x="1395332" y="320391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7" name="Serbest Form: Şekil 696">
              <a:extLst>
                <a:ext uri="{FF2B5EF4-FFF2-40B4-BE49-F238E27FC236}">
                  <a16:creationId xmlns:a16="http://schemas.microsoft.com/office/drawing/2014/main" id="{F404D4BC-C831-4A49-BBCD-904827DF74B6}"/>
                </a:ext>
              </a:extLst>
            </p:cNvPr>
            <p:cNvSpPr/>
            <p:nvPr/>
          </p:nvSpPr>
          <p:spPr>
            <a:xfrm rot="10800000">
              <a:off x="1462487"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98" name="Serbest Form: Şekil 697">
              <a:extLst>
                <a:ext uri="{FF2B5EF4-FFF2-40B4-BE49-F238E27FC236}">
                  <a16:creationId xmlns:a16="http://schemas.microsoft.com/office/drawing/2014/main" id="{18450409-A068-40E0-9F42-C34C2BE70A33}"/>
                </a:ext>
              </a:extLst>
            </p:cNvPr>
            <p:cNvSpPr/>
            <p:nvPr/>
          </p:nvSpPr>
          <p:spPr>
            <a:xfrm rot="10800000">
              <a:off x="1193829" y="320391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99" name="Serbest Form: Şekil 698">
              <a:extLst>
                <a:ext uri="{FF2B5EF4-FFF2-40B4-BE49-F238E27FC236}">
                  <a16:creationId xmlns:a16="http://schemas.microsoft.com/office/drawing/2014/main" id="{D45CD9F0-85C1-4768-B38F-F7FB16F0AB91}"/>
                </a:ext>
              </a:extLst>
            </p:cNvPr>
            <p:cNvSpPr/>
            <p:nvPr/>
          </p:nvSpPr>
          <p:spPr>
            <a:xfrm rot="10800000">
              <a:off x="1260984"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700" name="Serbest Form: Şekil 699">
              <a:extLst>
                <a:ext uri="{FF2B5EF4-FFF2-40B4-BE49-F238E27FC236}">
                  <a16:creationId xmlns:a16="http://schemas.microsoft.com/office/drawing/2014/main" id="{10F38D96-9C6E-4CAD-A2C4-EF01212E82F6}"/>
                </a:ext>
              </a:extLst>
            </p:cNvPr>
            <p:cNvSpPr/>
            <p:nvPr/>
          </p:nvSpPr>
          <p:spPr>
            <a:xfrm rot="10800000">
              <a:off x="1328139"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701" name="Serbest Form: Şekil 700">
              <a:extLst>
                <a:ext uri="{FF2B5EF4-FFF2-40B4-BE49-F238E27FC236}">
                  <a16:creationId xmlns:a16="http://schemas.microsoft.com/office/drawing/2014/main" id="{7200255E-1652-4904-975F-8D5BC0094456}"/>
                </a:ext>
              </a:extLst>
            </p:cNvPr>
            <p:cNvSpPr/>
            <p:nvPr/>
          </p:nvSpPr>
          <p:spPr>
            <a:xfrm rot="10800000">
              <a:off x="957319" y="2294366"/>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2" name="Serbest Form: Şekil 701">
              <a:extLst>
                <a:ext uri="{FF2B5EF4-FFF2-40B4-BE49-F238E27FC236}">
                  <a16:creationId xmlns:a16="http://schemas.microsoft.com/office/drawing/2014/main" id="{A7D03C57-6D59-4299-8015-2F454AF19283}"/>
                </a:ext>
              </a:extLst>
            </p:cNvPr>
            <p:cNvSpPr/>
            <p:nvPr/>
          </p:nvSpPr>
          <p:spPr>
            <a:xfrm rot="10800000">
              <a:off x="957319" y="2608720"/>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3" name="Serbest Form: Şekil 702">
              <a:extLst>
                <a:ext uri="{FF2B5EF4-FFF2-40B4-BE49-F238E27FC236}">
                  <a16:creationId xmlns:a16="http://schemas.microsoft.com/office/drawing/2014/main" id="{72E88E80-42C3-4E1C-B570-FD0EAF09D51B}"/>
                </a:ext>
              </a:extLst>
            </p:cNvPr>
            <p:cNvSpPr/>
            <p:nvPr/>
          </p:nvSpPr>
          <p:spPr>
            <a:xfrm rot="10800000">
              <a:off x="957319"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4" name="Serbest Form: Şekil 703">
              <a:extLst>
                <a:ext uri="{FF2B5EF4-FFF2-40B4-BE49-F238E27FC236}">
                  <a16:creationId xmlns:a16="http://schemas.microsoft.com/office/drawing/2014/main" id="{97B202A8-586E-4DEC-B224-0DE7343EC206}"/>
                </a:ext>
              </a:extLst>
            </p:cNvPr>
            <p:cNvSpPr/>
            <p:nvPr/>
          </p:nvSpPr>
          <p:spPr>
            <a:xfrm rot="10800000">
              <a:off x="1349604"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5" name="Serbest Form: Şekil 704">
              <a:extLst>
                <a:ext uri="{FF2B5EF4-FFF2-40B4-BE49-F238E27FC236}">
                  <a16:creationId xmlns:a16="http://schemas.microsoft.com/office/drawing/2014/main" id="{356108AF-34A3-48B6-99C5-F31B04472C0F}"/>
                </a:ext>
              </a:extLst>
            </p:cNvPr>
            <p:cNvSpPr/>
            <p:nvPr/>
          </p:nvSpPr>
          <p:spPr>
            <a:xfrm rot="10800000">
              <a:off x="1353865" y="261553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6" name="Serbest Form: Şekil 705">
              <a:extLst>
                <a:ext uri="{FF2B5EF4-FFF2-40B4-BE49-F238E27FC236}">
                  <a16:creationId xmlns:a16="http://schemas.microsoft.com/office/drawing/2014/main" id="{3C4A1572-866E-4D57-8356-832DA51E78A6}"/>
                </a:ext>
              </a:extLst>
            </p:cNvPr>
            <p:cNvSpPr/>
            <p:nvPr/>
          </p:nvSpPr>
          <p:spPr>
            <a:xfrm rot="10800000">
              <a:off x="1349605" y="22927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7" name="Metin kutusu 706">
              <a:extLst>
                <a:ext uri="{FF2B5EF4-FFF2-40B4-BE49-F238E27FC236}">
                  <a16:creationId xmlns:a16="http://schemas.microsoft.com/office/drawing/2014/main" id="{B8B8925C-DCD8-4B29-B147-E1C1E9969B5F}"/>
                </a:ext>
              </a:extLst>
            </p:cNvPr>
            <p:cNvSpPr txBox="1"/>
            <p:nvPr/>
          </p:nvSpPr>
          <p:spPr>
            <a:xfrm>
              <a:off x="933368" y="2236805"/>
              <a:ext cx="50694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0. 33</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08" name="Metin kutusu 707">
              <a:extLst>
                <a:ext uri="{FF2B5EF4-FFF2-40B4-BE49-F238E27FC236}">
                  <a16:creationId xmlns:a16="http://schemas.microsoft.com/office/drawing/2014/main" id="{83274D00-15AE-491A-8856-27BAADC07CC2}"/>
                </a:ext>
              </a:extLst>
            </p:cNvPr>
            <p:cNvSpPr txBox="1"/>
            <p:nvPr/>
          </p:nvSpPr>
          <p:spPr>
            <a:xfrm>
              <a:off x="955704" y="254432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0.22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09" name="Metin kutusu 708">
              <a:extLst>
                <a:ext uri="{FF2B5EF4-FFF2-40B4-BE49-F238E27FC236}">
                  <a16:creationId xmlns:a16="http://schemas.microsoft.com/office/drawing/2014/main" id="{F61489F5-1333-4157-B258-C556D4C2DA7B}"/>
                </a:ext>
              </a:extLst>
            </p:cNvPr>
            <p:cNvSpPr txBox="1"/>
            <p:nvPr/>
          </p:nvSpPr>
          <p:spPr>
            <a:xfrm>
              <a:off x="953137" y="286951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0.26</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0" name="Metin kutusu 709">
              <a:extLst>
                <a:ext uri="{FF2B5EF4-FFF2-40B4-BE49-F238E27FC236}">
                  <a16:creationId xmlns:a16="http://schemas.microsoft.com/office/drawing/2014/main" id="{24044918-9009-424F-8029-EAEECD77C8F2}"/>
                </a:ext>
              </a:extLst>
            </p:cNvPr>
            <p:cNvSpPr txBox="1"/>
            <p:nvPr/>
          </p:nvSpPr>
          <p:spPr>
            <a:xfrm>
              <a:off x="2256873" y="2259709"/>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1" name="Metin kutusu 710">
              <a:extLst>
                <a:ext uri="{FF2B5EF4-FFF2-40B4-BE49-F238E27FC236}">
                  <a16:creationId xmlns:a16="http://schemas.microsoft.com/office/drawing/2014/main" id="{09859C97-66F9-463D-AA7A-A9BF1D895335}"/>
                </a:ext>
              </a:extLst>
            </p:cNvPr>
            <p:cNvSpPr txBox="1"/>
            <p:nvPr/>
          </p:nvSpPr>
          <p:spPr>
            <a:xfrm>
              <a:off x="2258153" y="257918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2" name="Metin kutusu 711">
              <a:extLst>
                <a:ext uri="{FF2B5EF4-FFF2-40B4-BE49-F238E27FC236}">
                  <a16:creationId xmlns:a16="http://schemas.microsoft.com/office/drawing/2014/main" id="{024BFD8A-95C3-4478-A028-4C201C799BF6}"/>
                </a:ext>
              </a:extLst>
            </p:cNvPr>
            <p:cNvSpPr txBox="1"/>
            <p:nvPr/>
          </p:nvSpPr>
          <p:spPr>
            <a:xfrm>
              <a:off x="2263003" y="2901876"/>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83" name="Grup 382">
            <a:extLst>
              <a:ext uri="{FF2B5EF4-FFF2-40B4-BE49-F238E27FC236}">
                <a16:creationId xmlns:a16="http://schemas.microsoft.com/office/drawing/2014/main" id="{A4C6D115-0837-4EF8-A983-CE7F010D1CB9}"/>
              </a:ext>
            </a:extLst>
          </p:cNvPr>
          <p:cNvGrpSpPr/>
          <p:nvPr/>
        </p:nvGrpSpPr>
        <p:grpSpPr>
          <a:xfrm>
            <a:off x="8723967" y="3474061"/>
            <a:ext cx="2582103" cy="1210469"/>
            <a:chOff x="8750343" y="3006519"/>
            <a:chExt cx="2582103" cy="1210469"/>
          </a:xfrm>
        </p:grpSpPr>
        <p:sp>
          <p:nvSpPr>
            <p:cNvPr id="394" name="Serbest Form: Şekil 393">
              <a:extLst>
                <a:ext uri="{FF2B5EF4-FFF2-40B4-BE49-F238E27FC236}">
                  <a16:creationId xmlns:a16="http://schemas.microsoft.com/office/drawing/2014/main" id="{980CA520-F8BF-4CC2-8BF2-A143C0D68F25}"/>
                </a:ext>
              </a:extLst>
            </p:cNvPr>
            <p:cNvSpPr/>
            <p:nvPr/>
          </p:nvSpPr>
          <p:spPr>
            <a:xfrm>
              <a:off x="8750343" y="3096765"/>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E84C3D"/>
            </a:solidFill>
            <a:ln w="7559" cap="flat">
              <a:noFill/>
              <a:prstDash val="solid"/>
              <a:miter/>
            </a:ln>
          </p:spPr>
          <p:txBody>
            <a:bodyPr rtlCol="0" anchor="ctr"/>
            <a:lstStyle/>
            <a:p>
              <a:endParaRPr lang="tr-TR"/>
            </a:p>
          </p:txBody>
        </p:sp>
        <p:sp>
          <p:nvSpPr>
            <p:cNvPr id="395" name="Serbest Form: Şekil 394">
              <a:extLst>
                <a:ext uri="{FF2B5EF4-FFF2-40B4-BE49-F238E27FC236}">
                  <a16:creationId xmlns:a16="http://schemas.microsoft.com/office/drawing/2014/main" id="{5E3A96C6-BA64-40FD-932F-ACB40AF3745F}"/>
                </a:ext>
              </a:extLst>
            </p:cNvPr>
            <p:cNvSpPr/>
            <p:nvPr/>
          </p:nvSpPr>
          <p:spPr>
            <a:xfrm>
              <a:off x="8870076" y="3216559"/>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E84C3D"/>
            </a:solidFill>
            <a:ln w="7559" cap="flat">
              <a:noFill/>
              <a:prstDash val="solid"/>
              <a:miter/>
            </a:ln>
          </p:spPr>
          <p:txBody>
            <a:bodyPr rtlCol="0" anchor="ctr"/>
            <a:lstStyle/>
            <a:p>
              <a:endParaRPr lang="tr-TR"/>
            </a:p>
          </p:txBody>
        </p:sp>
        <p:sp>
          <p:nvSpPr>
            <p:cNvPr id="396" name="Serbest Form: Şekil 395">
              <a:extLst>
                <a:ext uri="{FF2B5EF4-FFF2-40B4-BE49-F238E27FC236}">
                  <a16:creationId xmlns:a16="http://schemas.microsoft.com/office/drawing/2014/main" id="{2355656B-5CDA-4197-B87F-93E12145990C}"/>
                </a:ext>
              </a:extLst>
            </p:cNvPr>
            <p:cNvSpPr/>
            <p:nvPr/>
          </p:nvSpPr>
          <p:spPr>
            <a:xfrm>
              <a:off x="8895411" y="3006519"/>
              <a:ext cx="2413263"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E84C3D"/>
            </a:solidFill>
            <a:ln w="7559" cap="flat">
              <a:noFill/>
              <a:prstDash val="solid"/>
              <a:miter/>
            </a:ln>
          </p:spPr>
          <p:txBody>
            <a:bodyPr rtlCol="0" anchor="ctr"/>
            <a:lstStyle/>
            <a:p>
              <a:endParaRPr lang="tr-TR"/>
            </a:p>
          </p:txBody>
        </p:sp>
        <p:sp>
          <p:nvSpPr>
            <p:cNvPr id="397" name="Serbest Form: Şekil 396">
              <a:extLst>
                <a:ext uri="{FF2B5EF4-FFF2-40B4-BE49-F238E27FC236}">
                  <a16:creationId xmlns:a16="http://schemas.microsoft.com/office/drawing/2014/main" id="{F8AD2708-DF6E-44C8-8688-D35A173F2D1B}"/>
                </a:ext>
              </a:extLst>
            </p:cNvPr>
            <p:cNvSpPr/>
            <p:nvPr/>
          </p:nvSpPr>
          <p:spPr>
            <a:xfrm>
              <a:off x="9719828"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98" name="Serbest Form: Şekil 397">
              <a:extLst>
                <a:ext uri="{FF2B5EF4-FFF2-40B4-BE49-F238E27FC236}">
                  <a16:creationId xmlns:a16="http://schemas.microsoft.com/office/drawing/2014/main" id="{F2C5CF58-1625-43E8-9C50-D69A1C51C627}"/>
                </a:ext>
              </a:extLst>
            </p:cNvPr>
            <p:cNvSpPr/>
            <p:nvPr/>
          </p:nvSpPr>
          <p:spPr>
            <a:xfrm>
              <a:off x="9810947"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99" name="Serbest Form: Şekil 398">
              <a:extLst>
                <a:ext uri="{FF2B5EF4-FFF2-40B4-BE49-F238E27FC236}">
                  <a16:creationId xmlns:a16="http://schemas.microsoft.com/office/drawing/2014/main" id="{4F7879AC-E7FC-4AF9-A249-3C94EF2D76B9}"/>
                </a:ext>
              </a:extLst>
            </p:cNvPr>
            <p:cNvSpPr/>
            <p:nvPr/>
          </p:nvSpPr>
          <p:spPr>
            <a:xfrm>
              <a:off x="9897759" y="3035456"/>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E84C3D"/>
            </a:solidFill>
            <a:ln w="7559" cap="flat">
              <a:noFill/>
              <a:prstDash val="solid"/>
              <a:miter/>
            </a:ln>
          </p:spPr>
          <p:txBody>
            <a:bodyPr rtlCol="0" anchor="ctr"/>
            <a:lstStyle/>
            <a:p>
              <a:endParaRPr lang="tr-TR"/>
            </a:p>
          </p:txBody>
        </p:sp>
        <p:sp>
          <p:nvSpPr>
            <p:cNvPr id="400" name="Serbest Form: Şekil 399">
              <a:extLst>
                <a:ext uri="{FF2B5EF4-FFF2-40B4-BE49-F238E27FC236}">
                  <a16:creationId xmlns:a16="http://schemas.microsoft.com/office/drawing/2014/main" id="{CC482EEE-A9D6-473A-AB72-71317AB7168B}"/>
                </a:ext>
              </a:extLst>
            </p:cNvPr>
            <p:cNvSpPr/>
            <p:nvPr/>
          </p:nvSpPr>
          <p:spPr>
            <a:xfrm>
              <a:off x="9953637" y="3939363"/>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E84C3D">
                <a:alpha val="25000"/>
              </a:srgbClr>
            </a:solidFill>
            <a:ln w="7559" cap="flat">
              <a:noFill/>
              <a:prstDash val="solid"/>
              <a:miter/>
            </a:ln>
          </p:spPr>
          <p:txBody>
            <a:bodyPr rtlCol="0" anchor="ctr"/>
            <a:lstStyle/>
            <a:p>
              <a:endParaRPr lang="tr-TR"/>
            </a:p>
          </p:txBody>
        </p:sp>
        <p:sp>
          <p:nvSpPr>
            <p:cNvPr id="401" name="Serbest Form: Şekil 400">
              <a:extLst>
                <a:ext uri="{FF2B5EF4-FFF2-40B4-BE49-F238E27FC236}">
                  <a16:creationId xmlns:a16="http://schemas.microsoft.com/office/drawing/2014/main" id="{D99A2F73-260E-47DA-A35E-1B37C58AFEC6}"/>
                </a:ext>
              </a:extLst>
            </p:cNvPr>
            <p:cNvSpPr/>
            <p:nvPr/>
          </p:nvSpPr>
          <p:spPr>
            <a:xfrm>
              <a:off x="10625575"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02" name="Serbest Form: Şekil 401">
              <a:extLst>
                <a:ext uri="{FF2B5EF4-FFF2-40B4-BE49-F238E27FC236}">
                  <a16:creationId xmlns:a16="http://schemas.microsoft.com/office/drawing/2014/main" id="{23413D35-0B73-4FF8-BCDD-ABE64E1D420A}"/>
                </a:ext>
              </a:extLst>
            </p:cNvPr>
            <p:cNvSpPr/>
            <p:nvPr/>
          </p:nvSpPr>
          <p:spPr>
            <a:xfrm>
              <a:off x="1075988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3" name="Serbest Form: Şekil 402">
              <a:extLst>
                <a:ext uri="{FF2B5EF4-FFF2-40B4-BE49-F238E27FC236}">
                  <a16:creationId xmlns:a16="http://schemas.microsoft.com/office/drawing/2014/main" id="{DB37B632-1A05-4251-B9AA-D3D86F11D6D9}"/>
                </a:ext>
              </a:extLst>
            </p:cNvPr>
            <p:cNvSpPr/>
            <p:nvPr/>
          </p:nvSpPr>
          <p:spPr>
            <a:xfrm>
              <a:off x="10692730"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4" name="Serbest Form: Şekil 403">
              <a:extLst>
                <a:ext uri="{FF2B5EF4-FFF2-40B4-BE49-F238E27FC236}">
                  <a16:creationId xmlns:a16="http://schemas.microsoft.com/office/drawing/2014/main" id="{3F80A640-2BD8-4289-A057-30244C8E4F4D}"/>
                </a:ext>
              </a:extLst>
            </p:cNvPr>
            <p:cNvSpPr/>
            <p:nvPr/>
          </p:nvSpPr>
          <p:spPr>
            <a:xfrm>
              <a:off x="10558381"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5" name="Serbest Form: Şekil 404">
              <a:extLst>
                <a:ext uri="{FF2B5EF4-FFF2-40B4-BE49-F238E27FC236}">
                  <a16:creationId xmlns:a16="http://schemas.microsoft.com/office/drawing/2014/main" id="{514B6F37-7691-4B39-BD3B-00FB3BA31AF4}"/>
                </a:ext>
              </a:extLst>
            </p:cNvPr>
            <p:cNvSpPr/>
            <p:nvPr/>
          </p:nvSpPr>
          <p:spPr>
            <a:xfrm>
              <a:off x="10491227"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6" name="Serbest Form: Şekil 405">
              <a:extLst>
                <a:ext uri="{FF2B5EF4-FFF2-40B4-BE49-F238E27FC236}">
                  <a16:creationId xmlns:a16="http://schemas.microsoft.com/office/drawing/2014/main" id="{C3FB1FAC-B6D0-4EA5-8571-F5BC94E45860}"/>
                </a:ext>
              </a:extLst>
            </p:cNvPr>
            <p:cNvSpPr/>
            <p:nvPr/>
          </p:nvSpPr>
          <p:spPr>
            <a:xfrm>
              <a:off x="10424072"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7" name="Serbest Form: Şekil 406">
              <a:extLst>
                <a:ext uri="{FF2B5EF4-FFF2-40B4-BE49-F238E27FC236}">
                  <a16:creationId xmlns:a16="http://schemas.microsoft.com/office/drawing/2014/main" id="{D17639A9-2676-4F10-BD13-3F88120F519C}"/>
                </a:ext>
              </a:extLst>
            </p:cNvPr>
            <p:cNvSpPr/>
            <p:nvPr/>
          </p:nvSpPr>
          <p:spPr>
            <a:xfrm>
              <a:off x="11028543" y="4209196"/>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08" name="Serbest Form: Şekil 407">
              <a:extLst>
                <a:ext uri="{FF2B5EF4-FFF2-40B4-BE49-F238E27FC236}">
                  <a16:creationId xmlns:a16="http://schemas.microsoft.com/office/drawing/2014/main" id="{B74494A7-D730-4FA5-ABE9-78251DCF6309}"/>
                </a:ext>
              </a:extLst>
            </p:cNvPr>
            <p:cNvSpPr/>
            <p:nvPr/>
          </p:nvSpPr>
          <p:spPr>
            <a:xfrm>
              <a:off x="11095698"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9" name="Serbest Form: Şekil 408">
              <a:extLst>
                <a:ext uri="{FF2B5EF4-FFF2-40B4-BE49-F238E27FC236}">
                  <a16:creationId xmlns:a16="http://schemas.microsoft.com/office/drawing/2014/main" id="{63415BC1-AFF3-4C51-A7D2-74CC7A52C021}"/>
                </a:ext>
              </a:extLst>
            </p:cNvPr>
            <p:cNvSpPr/>
            <p:nvPr/>
          </p:nvSpPr>
          <p:spPr>
            <a:xfrm>
              <a:off x="10961388"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0" name="Serbest Form: Şekil 409">
              <a:extLst>
                <a:ext uri="{FF2B5EF4-FFF2-40B4-BE49-F238E27FC236}">
                  <a16:creationId xmlns:a16="http://schemas.microsoft.com/office/drawing/2014/main" id="{B6500DB5-82FB-461D-8CE3-BBEBD59517CB}"/>
                </a:ext>
              </a:extLst>
            </p:cNvPr>
            <p:cNvSpPr/>
            <p:nvPr/>
          </p:nvSpPr>
          <p:spPr>
            <a:xfrm>
              <a:off x="11162892"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11" name="Serbest Form: Şekil 410">
              <a:extLst>
                <a:ext uri="{FF2B5EF4-FFF2-40B4-BE49-F238E27FC236}">
                  <a16:creationId xmlns:a16="http://schemas.microsoft.com/office/drawing/2014/main" id="{87C6B481-F156-490B-859B-90EACB0CB932}"/>
                </a:ext>
              </a:extLst>
            </p:cNvPr>
            <p:cNvSpPr/>
            <p:nvPr/>
          </p:nvSpPr>
          <p:spPr>
            <a:xfrm>
              <a:off x="10827039"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2" name="Serbest Form: Şekil 411">
              <a:extLst>
                <a:ext uri="{FF2B5EF4-FFF2-40B4-BE49-F238E27FC236}">
                  <a16:creationId xmlns:a16="http://schemas.microsoft.com/office/drawing/2014/main" id="{967901E3-55AE-48BD-A481-C0559B4F363B}"/>
                </a:ext>
              </a:extLst>
            </p:cNvPr>
            <p:cNvSpPr/>
            <p:nvPr/>
          </p:nvSpPr>
          <p:spPr>
            <a:xfrm>
              <a:off x="10894234" y="4209196"/>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13" name="Serbest Form: Şekil 412">
              <a:extLst>
                <a:ext uri="{FF2B5EF4-FFF2-40B4-BE49-F238E27FC236}">
                  <a16:creationId xmlns:a16="http://schemas.microsoft.com/office/drawing/2014/main" id="{6CC369C4-D07F-45BD-A36B-4CA27B89DA83}"/>
                </a:ext>
              </a:extLst>
            </p:cNvPr>
            <p:cNvSpPr/>
            <p:nvPr/>
          </p:nvSpPr>
          <p:spPr>
            <a:xfrm>
              <a:off x="9953911"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14" name="Serbest Form: Şekil 413">
              <a:extLst>
                <a:ext uri="{FF2B5EF4-FFF2-40B4-BE49-F238E27FC236}">
                  <a16:creationId xmlns:a16="http://schemas.microsoft.com/office/drawing/2014/main" id="{9C01C870-58F5-487D-9521-94949C7ECED3}"/>
                </a:ext>
              </a:extLst>
            </p:cNvPr>
            <p:cNvSpPr/>
            <p:nvPr/>
          </p:nvSpPr>
          <p:spPr>
            <a:xfrm>
              <a:off x="9949760" y="414619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E84C3D"/>
            </a:solidFill>
            <a:ln w="7559" cap="flat">
              <a:noFill/>
              <a:prstDash val="solid"/>
              <a:miter/>
            </a:ln>
          </p:spPr>
          <p:txBody>
            <a:bodyPr rtlCol="0" anchor="ctr"/>
            <a:lstStyle/>
            <a:p>
              <a:endParaRPr lang="tr-TR"/>
            </a:p>
          </p:txBody>
        </p:sp>
        <p:sp>
          <p:nvSpPr>
            <p:cNvPr id="415" name="Serbest Form: Şekil 414">
              <a:extLst>
                <a:ext uri="{FF2B5EF4-FFF2-40B4-BE49-F238E27FC236}">
                  <a16:creationId xmlns:a16="http://schemas.microsoft.com/office/drawing/2014/main" id="{35156E99-DCD2-4972-9364-398D2CC35071}"/>
                </a:ext>
              </a:extLst>
            </p:cNvPr>
            <p:cNvSpPr/>
            <p:nvPr/>
          </p:nvSpPr>
          <p:spPr>
            <a:xfrm>
              <a:off x="9949760" y="4078998"/>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E84C3D"/>
            </a:solidFill>
            <a:ln w="7559" cap="flat">
              <a:noFill/>
              <a:prstDash val="solid"/>
              <a:miter/>
            </a:ln>
          </p:spPr>
          <p:txBody>
            <a:bodyPr rtlCol="0" anchor="ctr"/>
            <a:lstStyle/>
            <a:p>
              <a:endParaRPr lang="tr-TR"/>
            </a:p>
          </p:txBody>
        </p:sp>
        <p:sp>
          <p:nvSpPr>
            <p:cNvPr id="416" name="Serbest Form: Şekil 415">
              <a:extLst>
                <a:ext uri="{FF2B5EF4-FFF2-40B4-BE49-F238E27FC236}">
                  <a16:creationId xmlns:a16="http://schemas.microsoft.com/office/drawing/2014/main" id="{BFADF7B3-3533-4AAC-AB51-1A402B38249D}"/>
                </a:ext>
              </a:extLst>
            </p:cNvPr>
            <p:cNvSpPr/>
            <p:nvPr/>
          </p:nvSpPr>
          <p:spPr>
            <a:xfrm>
              <a:off x="11233218" y="393732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417" name="Serbest Form: Şekil 416">
              <a:extLst>
                <a:ext uri="{FF2B5EF4-FFF2-40B4-BE49-F238E27FC236}">
                  <a16:creationId xmlns:a16="http://schemas.microsoft.com/office/drawing/2014/main" id="{4860C1F7-D547-4A42-B141-E44B91C4CFD6}"/>
                </a:ext>
              </a:extLst>
            </p:cNvPr>
            <p:cNvSpPr/>
            <p:nvPr/>
          </p:nvSpPr>
          <p:spPr>
            <a:xfrm>
              <a:off x="1002106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8" name="Serbest Form: Şekil 417">
              <a:extLst>
                <a:ext uri="{FF2B5EF4-FFF2-40B4-BE49-F238E27FC236}">
                  <a16:creationId xmlns:a16="http://schemas.microsoft.com/office/drawing/2014/main" id="{C033A3EA-F3F2-4E90-862B-F802949E2BE7}"/>
                </a:ext>
              </a:extLst>
            </p:cNvPr>
            <p:cNvSpPr/>
            <p:nvPr/>
          </p:nvSpPr>
          <p:spPr>
            <a:xfrm>
              <a:off x="10088220"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9" name="Serbest Form: Şekil 418">
              <a:extLst>
                <a:ext uri="{FF2B5EF4-FFF2-40B4-BE49-F238E27FC236}">
                  <a16:creationId xmlns:a16="http://schemas.microsoft.com/office/drawing/2014/main" id="{B64E6BFE-BDC0-461C-B339-6514B92B4035}"/>
                </a:ext>
              </a:extLst>
            </p:cNvPr>
            <p:cNvSpPr/>
            <p:nvPr/>
          </p:nvSpPr>
          <p:spPr>
            <a:xfrm>
              <a:off x="10289724"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20" name="Serbest Form: Şekil 419">
              <a:extLst>
                <a:ext uri="{FF2B5EF4-FFF2-40B4-BE49-F238E27FC236}">
                  <a16:creationId xmlns:a16="http://schemas.microsoft.com/office/drawing/2014/main" id="{A3F0FF3F-4977-4DC9-B2E4-D54E9E7D0D47}"/>
                </a:ext>
              </a:extLst>
            </p:cNvPr>
            <p:cNvSpPr/>
            <p:nvPr/>
          </p:nvSpPr>
          <p:spPr>
            <a:xfrm>
              <a:off x="10222569"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21" name="Serbest Form: Şekil 420">
              <a:extLst>
                <a:ext uri="{FF2B5EF4-FFF2-40B4-BE49-F238E27FC236}">
                  <a16:creationId xmlns:a16="http://schemas.microsoft.com/office/drawing/2014/main" id="{1B61C0BD-45EC-4DF9-84AF-21616381585F}"/>
                </a:ext>
              </a:extLst>
            </p:cNvPr>
            <p:cNvSpPr/>
            <p:nvPr/>
          </p:nvSpPr>
          <p:spPr>
            <a:xfrm>
              <a:off x="10356917"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22" name="Serbest Form: Şekil 421">
              <a:extLst>
                <a:ext uri="{FF2B5EF4-FFF2-40B4-BE49-F238E27FC236}">
                  <a16:creationId xmlns:a16="http://schemas.microsoft.com/office/drawing/2014/main" id="{0C8089C3-9616-48D8-BF43-F1B7506FD9A9}"/>
                </a:ext>
              </a:extLst>
            </p:cNvPr>
            <p:cNvSpPr/>
            <p:nvPr/>
          </p:nvSpPr>
          <p:spPr>
            <a:xfrm>
              <a:off x="10155414"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23" name="Serbest Form: Şekil 422">
              <a:extLst>
                <a:ext uri="{FF2B5EF4-FFF2-40B4-BE49-F238E27FC236}">
                  <a16:creationId xmlns:a16="http://schemas.microsoft.com/office/drawing/2014/main" id="{85E5CCDB-A3CF-4336-9262-62A083F857D0}"/>
                </a:ext>
              </a:extLst>
            </p:cNvPr>
            <p:cNvSpPr/>
            <p:nvPr/>
          </p:nvSpPr>
          <p:spPr>
            <a:xfrm>
              <a:off x="9949760" y="4011843"/>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24" name="Serbest Form: Şekil 423">
              <a:extLst>
                <a:ext uri="{FF2B5EF4-FFF2-40B4-BE49-F238E27FC236}">
                  <a16:creationId xmlns:a16="http://schemas.microsoft.com/office/drawing/2014/main" id="{C26B06E7-6204-4374-A549-0EA4A2C91226}"/>
                </a:ext>
              </a:extLst>
            </p:cNvPr>
            <p:cNvSpPr/>
            <p:nvPr/>
          </p:nvSpPr>
          <p:spPr>
            <a:xfrm>
              <a:off x="1036012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25" name="Serbest Form: Şekil 424">
              <a:extLst>
                <a:ext uri="{FF2B5EF4-FFF2-40B4-BE49-F238E27FC236}">
                  <a16:creationId xmlns:a16="http://schemas.microsoft.com/office/drawing/2014/main" id="{AAB22F8D-EB29-4B18-B266-3EA259CEF5C1}"/>
                </a:ext>
              </a:extLst>
            </p:cNvPr>
            <p:cNvSpPr/>
            <p:nvPr/>
          </p:nvSpPr>
          <p:spPr>
            <a:xfrm>
              <a:off x="10628786"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26" name="Serbest Form: Şekil 425">
              <a:extLst>
                <a:ext uri="{FF2B5EF4-FFF2-40B4-BE49-F238E27FC236}">
                  <a16:creationId xmlns:a16="http://schemas.microsoft.com/office/drawing/2014/main" id="{05E10D8A-8F27-4FF2-8096-2A1F86CD9CBB}"/>
                </a:ext>
              </a:extLst>
            </p:cNvPr>
            <p:cNvSpPr/>
            <p:nvPr/>
          </p:nvSpPr>
          <p:spPr>
            <a:xfrm>
              <a:off x="10427283"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27" name="Serbest Form: Şekil 426">
              <a:extLst>
                <a:ext uri="{FF2B5EF4-FFF2-40B4-BE49-F238E27FC236}">
                  <a16:creationId xmlns:a16="http://schemas.microsoft.com/office/drawing/2014/main" id="{B65FFDC5-C9A5-4159-ABDB-FF502B2CAB56}"/>
                </a:ext>
              </a:extLst>
            </p:cNvPr>
            <p:cNvSpPr/>
            <p:nvPr/>
          </p:nvSpPr>
          <p:spPr>
            <a:xfrm>
              <a:off x="10494437"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28" name="Serbest Form: Şekil 427">
              <a:extLst>
                <a:ext uri="{FF2B5EF4-FFF2-40B4-BE49-F238E27FC236}">
                  <a16:creationId xmlns:a16="http://schemas.microsoft.com/office/drawing/2014/main" id="{3E2CE221-81C3-4EBF-8305-CF21C3B12073}"/>
                </a:ext>
              </a:extLst>
            </p:cNvPr>
            <p:cNvSpPr/>
            <p:nvPr/>
          </p:nvSpPr>
          <p:spPr>
            <a:xfrm>
              <a:off x="10561592"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29" name="Serbest Form: Şekil 428">
              <a:extLst>
                <a:ext uri="{FF2B5EF4-FFF2-40B4-BE49-F238E27FC236}">
                  <a16:creationId xmlns:a16="http://schemas.microsoft.com/office/drawing/2014/main" id="{A4104D8F-C532-4C0B-80A7-0506BA8E0495}"/>
                </a:ext>
              </a:extLst>
            </p:cNvPr>
            <p:cNvSpPr/>
            <p:nvPr/>
          </p:nvSpPr>
          <p:spPr>
            <a:xfrm>
              <a:off x="10292935"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0" name="Serbest Form: Şekil 429">
              <a:extLst>
                <a:ext uri="{FF2B5EF4-FFF2-40B4-BE49-F238E27FC236}">
                  <a16:creationId xmlns:a16="http://schemas.microsoft.com/office/drawing/2014/main" id="{A942958E-58DC-4370-AF0A-42063BE306F4}"/>
                </a:ext>
              </a:extLst>
            </p:cNvPr>
            <p:cNvSpPr/>
            <p:nvPr/>
          </p:nvSpPr>
          <p:spPr>
            <a:xfrm>
              <a:off x="10024276"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1" name="Serbest Form: Şekil 430">
              <a:extLst>
                <a:ext uri="{FF2B5EF4-FFF2-40B4-BE49-F238E27FC236}">
                  <a16:creationId xmlns:a16="http://schemas.microsoft.com/office/drawing/2014/main" id="{F304C48A-D613-4557-89CF-1C32318A0271}"/>
                </a:ext>
              </a:extLst>
            </p:cNvPr>
            <p:cNvSpPr/>
            <p:nvPr/>
          </p:nvSpPr>
          <p:spPr>
            <a:xfrm>
              <a:off x="10225780"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2" name="Serbest Form: Şekil 431">
              <a:extLst>
                <a:ext uri="{FF2B5EF4-FFF2-40B4-BE49-F238E27FC236}">
                  <a16:creationId xmlns:a16="http://schemas.microsoft.com/office/drawing/2014/main" id="{58079AA2-217F-47E3-B72A-1D2D96B38A13}"/>
                </a:ext>
              </a:extLst>
            </p:cNvPr>
            <p:cNvSpPr/>
            <p:nvPr/>
          </p:nvSpPr>
          <p:spPr>
            <a:xfrm>
              <a:off x="9949760" y="3937249"/>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433" name="Serbest Form: Şekil 432">
              <a:extLst>
                <a:ext uri="{FF2B5EF4-FFF2-40B4-BE49-F238E27FC236}">
                  <a16:creationId xmlns:a16="http://schemas.microsoft.com/office/drawing/2014/main" id="{6F31D52D-AD14-4CF1-B75C-56A213F33EF1}"/>
                </a:ext>
              </a:extLst>
            </p:cNvPr>
            <p:cNvSpPr/>
            <p:nvPr/>
          </p:nvSpPr>
          <p:spPr>
            <a:xfrm>
              <a:off x="10091431"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4" name="Serbest Form: Şekil 433">
              <a:extLst>
                <a:ext uri="{FF2B5EF4-FFF2-40B4-BE49-F238E27FC236}">
                  <a16:creationId xmlns:a16="http://schemas.microsoft.com/office/drawing/2014/main" id="{E780BAE1-ED94-4008-9492-BE24EEF9B34E}"/>
                </a:ext>
              </a:extLst>
            </p:cNvPr>
            <p:cNvSpPr/>
            <p:nvPr/>
          </p:nvSpPr>
          <p:spPr>
            <a:xfrm>
              <a:off x="11230046" y="4188678"/>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435" name="Serbest Form: Şekil 434">
              <a:extLst>
                <a:ext uri="{FF2B5EF4-FFF2-40B4-BE49-F238E27FC236}">
                  <a16:creationId xmlns:a16="http://schemas.microsoft.com/office/drawing/2014/main" id="{19494AA9-30B5-4F77-9E3D-800645E35412}"/>
                </a:ext>
              </a:extLst>
            </p:cNvPr>
            <p:cNvSpPr/>
            <p:nvPr/>
          </p:nvSpPr>
          <p:spPr>
            <a:xfrm>
              <a:off x="10158625"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36" name="Serbest Form: Şekil 435">
              <a:extLst>
                <a:ext uri="{FF2B5EF4-FFF2-40B4-BE49-F238E27FC236}">
                  <a16:creationId xmlns:a16="http://schemas.microsoft.com/office/drawing/2014/main" id="{49A18D14-8A91-49F1-93C4-BEDDD00A5BE7}"/>
                </a:ext>
              </a:extLst>
            </p:cNvPr>
            <p:cNvSpPr/>
            <p:nvPr/>
          </p:nvSpPr>
          <p:spPr>
            <a:xfrm>
              <a:off x="1109894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37" name="Serbest Form: Şekil 436">
              <a:extLst>
                <a:ext uri="{FF2B5EF4-FFF2-40B4-BE49-F238E27FC236}">
                  <a16:creationId xmlns:a16="http://schemas.microsoft.com/office/drawing/2014/main" id="{9DB26099-0A7B-4232-9198-09B177997100}"/>
                </a:ext>
              </a:extLst>
            </p:cNvPr>
            <p:cNvSpPr/>
            <p:nvPr/>
          </p:nvSpPr>
          <p:spPr>
            <a:xfrm>
              <a:off x="11166103"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38" name="Serbest Form: Şekil 437">
              <a:extLst>
                <a:ext uri="{FF2B5EF4-FFF2-40B4-BE49-F238E27FC236}">
                  <a16:creationId xmlns:a16="http://schemas.microsoft.com/office/drawing/2014/main" id="{2B903834-B7DA-4B1D-8243-533D6617D5FD}"/>
                </a:ext>
              </a:extLst>
            </p:cNvPr>
            <p:cNvSpPr/>
            <p:nvPr/>
          </p:nvSpPr>
          <p:spPr>
            <a:xfrm>
              <a:off x="11250565" y="3987174"/>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9" name="Serbest Form: Şekil 438">
              <a:extLst>
                <a:ext uri="{FF2B5EF4-FFF2-40B4-BE49-F238E27FC236}">
                  <a16:creationId xmlns:a16="http://schemas.microsoft.com/office/drawing/2014/main" id="{8DFB450F-84DB-4B6E-B0F4-1D1DA0DF2C65}"/>
                </a:ext>
              </a:extLst>
            </p:cNvPr>
            <p:cNvSpPr/>
            <p:nvPr/>
          </p:nvSpPr>
          <p:spPr>
            <a:xfrm>
              <a:off x="10695941"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40" name="Serbest Form: Şekil 439">
              <a:extLst>
                <a:ext uri="{FF2B5EF4-FFF2-40B4-BE49-F238E27FC236}">
                  <a16:creationId xmlns:a16="http://schemas.microsoft.com/office/drawing/2014/main" id="{D32D5DEB-558B-476A-B504-CC1DCEACAA22}"/>
                </a:ext>
              </a:extLst>
            </p:cNvPr>
            <p:cNvSpPr/>
            <p:nvPr/>
          </p:nvSpPr>
          <p:spPr>
            <a:xfrm>
              <a:off x="11250565" y="4054329"/>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41" name="Serbest Form: Şekil 440">
              <a:extLst>
                <a:ext uri="{FF2B5EF4-FFF2-40B4-BE49-F238E27FC236}">
                  <a16:creationId xmlns:a16="http://schemas.microsoft.com/office/drawing/2014/main" id="{F18106BC-DB54-448C-B305-C5974186634A}"/>
                </a:ext>
              </a:extLst>
            </p:cNvPr>
            <p:cNvSpPr/>
            <p:nvPr/>
          </p:nvSpPr>
          <p:spPr>
            <a:xfrm>
              <a:off x="11250565" y="4121484"/>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42" name="Serbest Form: Şekil 441">
              <a:extLst>
                <a:ext uri="{FF2B5EF4-FFF2-40B4-BE49-F238E27FC236}">
                  <a16:creationId xmlns:a16="http://schemas.microsoft.com/office/drawing/2014/main" id="{7E4C7C1C-B43A-476F-867E-9B3D23ED31E2}"/>
                </a:ext>
              </a:extLst>
            </p:cNvPr>
            <p:cNvSpPr/>
            <p:nvPr/>
          </p:nvSpPr>
          <p:spPr>
            <a:xfrm>
              <a:off x="10830290" y="393732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43" name="Serbest Form: Şekil 442">
              <a:extLst>
                <a:ext uri="{FF2B5EF4-FFF2-40B4-BE49-F238E27FC236}">
                  <a16:creationId xmlns:a16="http://schemas.microsoft.com/office/drawing/2014/main" id="{45BEEFF5-2D61-4F85-9700-682BF8123F89}"/>
                </a:ext>
              </a:extLst>
            </p:cNvPr>
            <p:cNvSpPr/>
            <p:nvPr/>
          </p:nvSpPr>
          <p:spPr>
            <a:xfrm>
              <a:off x="10763096"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44" name="Serbest Form: Şekil 443">
              <a:extLst>
                <a:ext uri="{FF2B5EF4-FFF2-40B4-BE49-F238E27FC236}">
                  <a16:creationId xmlns:a16="http://schemas.microsoft.com/office/drawing/2014/main" id="{89C24E9E-C92B-4AA4-B512-1F33057F9ECD}"/>
                </a:ext>
              </a:extLst>
            </p:cNvPr>
            <p:cNvSpPr/>
            <p:nvPr/>
          </p:nvSpPr>
          <p:spPr>
            <a:xfrm>
              <a:off x="11031754" y="393732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45" name="Serbest Form: Şekil 444">
              <a:extLst>
                <a:ext uri="{FF2B5EF4-FFF2-40B4-BE49-F238E27FC236}">
                  <a16:creationId xmlns:a16="http://schemas.microsoft.com/office/drawing/2014/main" id="{E236AA19-DF55-49CA-936E-2891F40290CA}"/>
                </a:ext>
              </a:extLst>
            </p:cNvPr>
            <p:cNvSpPr/>
            <p:nvPr/>
          </p:nvSpPr>
          <p:spPr>
            <a:xfrm>
              <a:off x="10964599"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46" name="Serbest Form: Şekil 445">
              <a:extLst>
                <a:ext uri="{FF2B5EF4-FFF2-40B4-BE49-F238E27FC236}">
                  <a16:creationId xmlns:a16="http://schemas.microsoft.com/office/drawing/2014/main" id="{3FEC6000-BBB6-401C-B02F-717767138BD5}"/>
                </a:ext>
              </a:extLst>
            </p:cNvPr>
            <p:cNvSpPr/>
            <p:nvPr/>
          </p:nvSpPr>
          <p:spPr>
            <a:xfrm>
              <a:off x="10897444"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447" name="Serbest Form: Şekil 446">
              <a:extLst>
                <a:ext uri="{FF2B5EF4-FFF2-40B4-BE49-F238E27FC236}">
                  <a16:creationId xmlns:a16="http://schemas.microsoft.com/office/drawing/2014/main" id="{E1BC1F1F-DB72-4509-B029-A36315284297}"/>
                </a:ext>
              </a:extLst>
            </p:cNvPr>
            <p:cNvSpPr/>
            <p:nvPr/>
          </p:nvSpPr>
          <p:spPr>
            <a:xfrm>
              <a:off x="9957553" y="3618156"/>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448" name="Serbest Form: Şekil 447">
              <a:extLst>
                <a:ext uri="{FF2B5EF4-FFF2-40B4-BE49-F238E27FC236}">
                  <a16:creationId xmlns:a16="http://schemas.microsoft.com/office/drawing/2014/main" id="{BFD5DF40-9A07-4643-A04B-10DF4EAEAC34}"/>
                </a:ext>
              </a:extLst>
            </p:cNvPr>
            <p:cNvSpPr/>
            <p:nvPr/>
          </p:nvSpPr>
          <p:spPr>
            <a:xfrm>
              <a:off x="10625575"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49" name="Serbest Form: Şekil 448">
              <a:extLst>
                <a:ext uri="{FF2B5EF4-FFF2-40B4-BE49-F238E27FC236}">
                  <a16:creationId xmlns:a16="http://schemas.microsoft.com/office/drawing/2014/main" id="{9BE57DE4-CAE9-4F51-AAD9-038424C8791F}"/>
                </a:ext>
              </a:extLst>
            </p:cNvPr>
            <p:cNvSpPr/>
            <p:nvPr/>
          </p:nvSpPr>
          <p:spPr>
            <a:xfrm>
              <a:off x="1075988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0" name="Serbest Form: Şekil 449">
              <a:extLst>
                <a:ext uri="{FF2B5EF4-FFF2-40B4-BE49-F238E27FC236}">
                  <a16:creationId xmlns:a16="http://schemas.microsoft.com/office/drawing/2014/main" id="{570EE415-6E29-4D8D-BC78-88DE7A2F7556}"/>
                </a:ext>
              </a:extLst>
            </p:cNvPr>
            <p:cNvSpPr/>
            <p:nvPr/>
          </p:nvSpPr>
          <p:spPr>
            <a:xfrm>
              <a:off x="10692730"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1" name="Serbest Form: Şekil 450">
              <a:extLst>
                <a:ext uri="{FF2B5EF4-FFF2-40B4-BE49-F238E27FC236}">
                  <a16:creationId xmlns:a16="http://schemas.microsoft.com/office/drawing/2014/main" id="{B027779A-584D-473F-AD5F-C03E60E44EAB}"/>
                </a:ext>
              </a:extLst>
            </p:cNvPr>
            <p:cNvSpPr/>
            <p:nvPr/>
          </p:nvSpPr>
          <p:spPr>
            <a:xfrm>
              <a:off x="10558381"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2" name="Serbest Form: Şekil 451">
              <a:extLst>
                <a:ext uri="{FF2B5EF4-FFF2-40B4-BE49-F238E27FC236}">
                  <a16:creationId xmlns:a16="http://schemas.microsoft.com/office/drawing/2014/main" id="{147E27F5-2FCB-44DA-8599-F9F7E96A124F}"/>
                </a:ext>
              </a:extLst>
            </p:cNvPr>
            <p:cNvSpPr/>
            <p:nvPr/>
          </p:nvSpPr>
          <p:spPr>
            <a:xfrm>
              <a:off x="10491227"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3" name="Serbest Form: Şekil 452">
              <a:extLst>
                <a:ext uri="{FF2B5EF4-FFF2-40B4-BE49-F238E27FC236}">
                  <a16:creationId xmlns:a16="http://schemas.microsoft.com/office/drawing/2014/main" id="{6E36F6B5-0697-4E11-A625-252B8A1F74C8}"/>
                </a:ext>
              </a:extLst>
            </p:cNvPr>
            <p:cNvSpPr/>
            <p:nvPr/>
          </p:nvSpPr>
          <p:spPr>
            <a:xfrm>
              <a:off x="10424072"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4" name="Serbest Form: Şekil 453">
              <a:extLst>
                <a:ext uri="{FF2B5EF4-FFF2-40B4-BE49-F238E27FC236}">
                  <a16:creationId xmlns:a16="http://schemas.microsoft.com/office/drawing/2014/main" id="{F08C77CB-22CD-42D4-999F-B0557F734C18}"/>
                </a:ext>
              </a:extLst>
            </p:cNvPr>
            <p:cNvSpPr/>
            <p:nvPr/>
          </p:nvSpPr>
          <p:spPr>
            <a:xfrm>
              <a:off x="11028543" y="388798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455" name="Serbest Form: Şekil 454">
              <a:extLst>
                <a:ext uri="{FF2B5EF4-FFF2-40B4-BE49-F238E27FC236}">
                  <a16:creationId xmlns:a16="http://schemas.microsoft.com/office/drawing/2014/main" id="{8E3EF2EE-E0EE-41EE-8AAD-8AE187FE9599}"/>
                </a:ext>
              </a:extLst>
            </p:cNvPr>
            <p:cNvSpPr/>
            <p:nvPr/>
          </p:nvSpPr>
          <p:spPr>
            <a:xfrm>
              <a:off x="11095698"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6" name="Serbest Form: Şekil 455">
              <a:extLst>
                <a:ext uri="{FF2B5EF4-FFF2-40B4-BE49-F238E27FC236}">
                  <a16:creationId xmlns:a16="http://schemas.microsoft.com/office/drawing/2014/main" id="{21C2F05E-121A-4A36-8D5A-15848CCBEA0A}"/>
                </a:ext>
              </a:extLst>
            </p:cNvPr>
            <p:cNvSpPr/>
            <p:nvPr/>
          </p:nvSpPr>
          <p:spPr>
            <a:xfrm>
              <a:off x="10961388"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7" name="Serbest Form: Şekil 456">
              <a:extLst>
                <a:ext uri="{FF2B5EF4-FFF2-40B4-BE49-F238E27FC236}">
                  <a16:creationId xmlns:a16="http://schemas.microsoft.com/office/drawing/2014/main" id="{A48CBD0F-AC09-4F50-BA24-C060194BF0B4}"/>
                </a:ext>
              </a:extLst>
            </p:cNvPr>
            <p:cNvSpPr/>
            <p:nvPr/>
          </p:nvSpPr>
          <p:spPr>
            <a:xfrm>
              <a:off x="11162892"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458" name="Serbest Form: Şekil 457">
              <a:extLst>
                <a:ext uri="{FF2B5EF4-FFF2-40B4-BE49-F238E27FC236}">
                  <a16:creationId xmlns:a16="http://schemas.microsoft.com/office/drawing/2014/main" id="{870A1DB2-00B5-42B0-AD1D-0F0A4632FC25}"/>
                </a:ext>
              </a:extLst>
            </p:cNvPr>
            <p:cNvSpPr/>
            <p:nvPr/>
          </p:nvSpPr>
          <p:spPr>
            <a:xfrm>
              <a:off x="10827039"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9" name="Serbest Form: Şekil 458">
              <a:extLst>
                <a:ext uri="{FF2B5EF4-FFF2-40B4-BE49-F238E27FC236}">
                  <a16:creationId xmlns:a16="http://schemas.microsoft.com/office/drawing/2014/main" id="{38E5422B-CE0A-4146-BC89-7122F417C3D0}"/>
                </a:ext>
              </a:extLst>
            </p:cNvPr>
            <p:cNvSpPr/>
            <p:nvPr/>
          </p:nvSpPr>
          <p:spPr>
            <a:xfrm>
              <a:off x="10894234" y="388798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60" name="Serbest Form: Şekil 459">
              <a:extLst>
                <a:ext uri="{FF2B5EF4-FFF2-40B4-BE49-F238E27FC236}">
                  <a16:creationId xmlns:a16="http://schemas.microsoft.com/office/drawing/2014/main" id="{BD5AA233-C7D7-42C1-95F2-C051CBBB18FF}"/>
                </a:ext>
              </a:extLst>
            </p:cNvPr>
            <p:cNvSpPr/>
            <p:nvPr/>
          </p:nvSpPr>
          <p:spPr>
            <a:xfrm>
              <a:off x="9953911"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461" name="Serbest Form: Şekil 460">
              <a:extLst>
                <a:ext uri="{FF2B5EF4-FFF2-40B4-BE49-F238E27FC236}">
                  <a16:creationId xmlns:a16="http://schemas.microsoft.com/office/drawing/2014/main" id="{F5121946-1A75-472F-A4B4-298AC1FC88B4}"/>
                </a:ext>
              </a:extLst>
            </p:cNvPr>
            <p:cNvSpPr/>
            <p:nvPr/>
          </p:nvSpPr>
          <p:spPr>
            <a:xfrm>
              <a:off x="9949760" y="382494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462" name="Serbest Form: Şekil 461">
              <a:extLst>
                <a:ext uri="{FF2B5EF4-FFF2-40B4-BE49-F238E27FC236}">
                  <a16:creationId xmlns:a16="http://schemas.microsoft.com/office/drawing/2014/main" id="{840328BB-2E98-4C9A-93FA-5816C582F2A3}"/>
                </a:ext>
              </a:extLst>
            </p:cNvPr>
            <p:cNvSpPr/>
            <p:nvPr/>
          </p:nvSpPr>
          <p:spPr>
            <a:xfrm>
              <a:off x="9949760" y="3757791"/>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463" name="Serbest Form: Şekil 462">
              <a:extLst>
                <a:ext uri="{FF2B5EF4-FFF2-40B4-BE49-F238E27FC236}">
                  <a16:creationId xmlns:a16="http://schemas.microsoft.com/office/drawing/2014/main" id="{F20AB79D-C396-4AF0-A85C-22AC6E363533}"/>
                </a:ext>
              </a:extLst>
            </p:cNvPr>
            <p:cNvSpPr/>
            <p:nvPr/>
          </p:nvSpPr>
          <p:spPr>
            <a:xfrm>
              <a:off x="11233218" y="3616198"/>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464" name="Serbest Form: Şekil 463">
              <a:extLst>
                <a:ext uri="{FF2B5EF4-FFF2-40B4-BE49-F238E27FC236}">
                  <a16:creationId xmlns:a16="http://schemas.microsoft.com/office/drawing/2014/main" id="{0FE1BF97-2694-4576-8650-7ECC5970775B}"/>
                </a:ext>
              </a:extLst>
            </p:cNvPr>
            <p:cNvSpPr/>
            <p:nvPr/>
          </p:nvSpPr>
          <p:spPr>
            <a:xfrm>
              <a:off x="1002106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5" name="Serbest Form: Şekil 464">
              <a:extLst>
                <a:ext uri="{FF2B5EF4-FFF2-40B4-BE49-F238E27FC236}">
                  <a16:creationId xmlns:a16="http://schemas.microsoft.com/office/drawing/2014/main" id="{9BA40A06-59CA-427D-91C2-A063B5A4EED0}"/>
                </a:ext>
              </a:extLst>
            </p:cNvPr>
            <p:cNvSpPr/>
            <p:nvPr/>
          </p:nvSpPr>
          <p:spPr>
            <a:xfrm>
              <a:off x="10088220"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6" name="Serbest Form: Şekil 465">
              <a:extLst>
                <a:ext uri="{FF2B5EF4-FFF2-40B4-BE49-F238E27FC236}">
                  <a16:creationId xmlns:a16="http://schemas.microsoft.com/office/drawing/2014/main" id="{B0858942-D3B7-493D-A533-77C628D58AB3}"/>
                </a:ext>
              </a:extLst>
            </p:cNvPr>
            <p:cNvSpPr/>
            <p:nvPr/>
          </p:nvSpPr>
          <p:spPr>
            <a:xfrm>
              <a:off x="10289724"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7" name="Serbest Form: Şekil 466">
              <a:extLst>
                <a:ext uri="{FF2B5EF4-FFF2-40B4-BE49-F238E27FC236}">
                  <a16:creationId xmlns:a16="http://schemas.microsoft.com/office/drawing/2014/main" id="{C0C4C40F-971D-4215-B6C9-46916CE9537C}"/>
                </a:ext>
              </a:extLst>
            </p:cNvPr>
            <p:cNvSpPr/>
            <p:nvPr/>
          </p:nvSpPr>
          <p:spPr>
            <a:xfrm>
              <a:off x="10222569"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8" name="Serbest Form: Şekil 467">
              <a:extLst>
                <a:ext uri="{FF2B5EF4-FFF2-40B4-BE49-F238E27FC236}">
                  <a16:creationId xmlns:a16="http://schemas.microsoft.com/office/drawing/2014/main" id="{459BFEA4-2A1D-47D2-8C3D-1E56D8E23E4F}"/>
                </a:ext>
              </a:extLst>
            </p:cNvPr>
            <p:cNvSpPr/>
            <p:nvPr/>
          </p:nvSpPr>
          <p:spPr>
            <a:xfrm>
              <a:off x="10356917"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69" name="Serbest Form: Şekil 468">
              <a:extLst>
                <a:ext uri="{FF2B5EF4-FFF2-40B4-BE49-F238E27FC236}">
                  <a16:creationId xmlns:a16="http://schemas.microsoft.com/office/drawing/2014/main" id="{48822B92-508C-4BD1-88F7-8E13FC674BCB}"/>
                </a:ext>
              </a:extLst>
            </p:cNvPr>
            <p:cNvSpPr/>
            <p:nvPr/>
          </p:nvSpPr>
          <p:spPr>
            <a:xfrm>
              <a:off x="10155414"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70" name="Serbest Form: Şekil 469">
              <a:extLst>
                <a:ext uri="{FF2B5EF4-FFF2-40B4-BE49-F238E27FC236}">
                  <a16:creationId xmlns:a16="http://schemas.microsoft.com/office/drawing/2014/main" id="{57D64D38-7F64-4D5E-BE6A-8BCD8280B32B}"/>
                </a:ext>
              </a:extLst>
            </p:cNvPr>
            <p:cNvSpPr/>
            <p:nvPr/>
          </p:nvSpPr>
          <p:spPr>
            <a:xfrm>
              <a:off x="9949760" y="3690636"/>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1" name="Serbest Form: Şekil 470">
              <a:extLst>
                <a:ext uri="{FF2B5EF4-FFF2-40B4-BE49-F238E27FC236}">
                  <a16:creationId xmlns:a16="http://schemas.microsoft.com/office/drawing/2014/main" id="{9B7078BA-6F4B-45DA-9D31-0D5D9E280E34}"/>
                </a:ext>
              </a:extLst>
            </p:cNvPr>
            <p:cNvSpPr/>
            <p:nvPr/>
          </p:nvSpPr>
          <p:spPr>
            <a:xfrm>
              <a:off x="1036012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72" name="Serbest Form: Şekil 471">
              <a:extLst>
                <a:ext uri="{FF2B5EF4-FFF2-40B4-BE49-F238E27FC236}">
                  <a16:creationId xmlns:a16="http://schemas.microsoft.com/office/drawing/2014/main" id="{785C2219-A21D-4104-8BE9-6739471B86F4}"/>
                </a:ext>
              </a:extLst>
            </p:cNvPr>
            <p:cNvSpPr/>
            <p:nvPr/>
          </p:nvSpPr>
          <p:spPr>
            <a:xfrm>
              <a:off x="10628786"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73" name="Serbest Form: Şekil 472">
              <a:extLst>
                <a:ext uri="{FF2B5EF4-FFF2-40B4-BE49-F238E27FC236}">
                  <a16:creationId xmlns:a16="http://schemas.microsoft.com/office/drawing/2014/main" id="{8F8BC077-9981-411B-B9E2-DC5AFF1D6728}"/>
                </a:ext>
              </a:extLst>
            </p:cNvPr>
            <p:cNvSpPr/>
            <p:nvPr/>
          </p:nvSpPr>
          <p:spPr>
            <a:xfrm>
              <a:off x="10427283"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74" name="Serbest Form: Şekil 473">
              <a:extLst>
                <a:ext uri="{FF2B5EF4-FFF2-40B4-BE49-F238E27FC236}">
                  <a16:creationId xmlns:a16="http://schemas.microsoft.com/office/drawing/2014/main" id="{A0C835AD-CE20-47CF-BF37-0DB9E63A6AF3}"/>
                </a:ext>
              </a:extLst>
            </p:cNvPr>
            <p:cNvSpPr/>
            <p:nvPr/>
          </p:nvSpPr>
          <p:spPr>
            <a:xfrm>
              <a:off x="10494437"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5" name="Serbest Form: Şekil 474">
              <a:extLst>
                <a:ext uri="{FF2B5EF4-FFF2-40B4-BE49-F238E27FC236}">
                  <a16:creationId xmlns:a16="http://schemas.microsoft.com/office/drawing/2014/main" id="{9F0CB94B-1DAC-4135-A7EF-76F52F41B99E}"/>
                </a:ext>
              </a:extLst>
            </p:cNvPr>
            <p:cNvSpPr/>
            <p:nvPr/>
          </p:nvSpPr>
          <p:spPr>
            <a:xfrm>
              <a:off x="10561592"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6" name="Serbest Form: Şekil 475">
              <a:extLst>
                <a:ext uri="{FF2B5EF4-FFF2-40B4-BE49-F238E27FC236}">
                  <a16:creationId xmlns:a16="http://schemas.microsoft.com/office/drawing/2014/main" id="{FEE71BDD-BE62-4747-B850-8B76D030F871}"/>
                </a:ext>
              </a:extLst>
            </p:cNvPr>
            <p:cNvSpPr/>
            <p:nvPr/>
          </p:nvSpPr>
          <p:spPr>
            <a:xfrm>
              <a:off x="10292935"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7" name="Serbest Form: Şekil 476">
              <a:extLst>
                <a:ext uri="{FF2B5EF4-FFF2-40B4-BE49-F238E27FC236}">
                  <a16:creationId xmlns:a16="http://schemas.microsoft.com/office/drawing/2014/main" id="{E4500C83-C492-4DD6-B71A-61C0A22E7BAF}"/>
                </a:ext>
              </a:extLst>
            </p:cNvPr>
            <p:cNvSpPr/>
            <p:nvPr/>
          </p:nvSpPr>
          <p:spPr>
            <a:xfrm>
              <a:off x="10024276"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8" name="Serbest Form: Şekil 477">
              <a:extLst>
                <a:ext uri="{FF2B5EF4-FFF2-40B4-BE49-F238E27FC236}">
                  <a16:creationId xmlns:a16="http://schemas.microsoft.com/office/drawing/2014/main" id="{97ACA5B4-28B9-477C-A09C-E81E3DC83579}"/>
                </a:ext>
              </a:extLst>
            </p:cNvPr>
            <p:cNvSpPr/>
            <p:nvPr/>
          </p:nvSpPr>
          <p:spPr>
            <a:xfrm>
              <a:off x="10225780"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9" name="Serbest Form: Şekil 478">
              <a:extLst>
                <a:ext uri="{FF2B5EF4-FFF2-40B4-BE49-F238E27FC236}">
                  <a16:creationId xmlns:a16="http://schemas.microsoft.com/office/drawing/2014/main" id="{5117E291-0AC0-4D43-8E48-975DAA955064}"/>
                </a:ext>
              </a:extLst>
            </p:cNvPr>
            <p:cNvSpPr/>
            <p:nvPr/>
          </p:nvSpPr>
          <p:spPr>
            <a:xfrm>
              <a:off x="9949760" y="361596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480" name="Serbest Form: Şekil 479">
              <a:extLst>
                <a:ext uri="{FF2B5EF4-FFF2-40B4-BE49-F238E27FC236}">
                  <a16:creationId xmlns:a16="http://schemas.microsoft.com/office/drawing/2014/main" id="{76357A1B-7601-435E-A5F6-8649AD8FAED9}"/>
                </a:ext>
              </a:extLst>
            </p:cNvPr>
            <p:cNvSpPr/>
            <p:nvPr/>
          </p:nvSpPr>
          <p:spPr>
            <a:xfrm>
              <a:off x="10091431"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81" name="Serbest Form: Şekil 480">
              <a:extLst>
                <a:ext uri="{FF2B5EF4-FFF2-40B4-BE49-F238E27FC236}">
                  <a16:creationId xmlns:a16="http://schemas.microsoft.com/office/drawing/2014/main" id="{5A61D5B5-D8CD-4F3D-B2D5-F0F20845DF0D}"/>
                </a:ext>
              </a:extLst>
            </p:cNvPr>
            <p:cNvSpPr/>
            <p:nvPr/>
          </p:nvSpPr>
          <p:spPr>
            <a:xfrm>
              <a:off x="11230046" y="3867431"/>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482" name="Serbest Form: Şekil 481">
              <a:extLst>
                <a:ext uri="{FF2B5EF4-FFF2-40B4-BE49-F238E27FC236}">
                  <a16:creationId xmlns:a16="http://schemas.microsoft.com/office/drawing/2014/main" id="{F0FB47A3-64B4-4550-A4DA-4FA6891E2B5C}"/>
                </a:ext>
              </a:extLst>
            </p:cNvPr>
            <p:cNvSpPr/>
            <p:nvPr/>
          </p:nvSpPr>
          <p:spPr>
            <a:xfrm>
              <a:off x="10158625"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3" name="Serbest Form: Şekil 482">
              <a:extLst>
                <a:ext uri="{FF2B5EF4-FFF2-40B4-BE49-F238E27FC236}">
                  <a16:creationId xmlns:a16="http://schemas.microsoft.com/office/drawing/2014/main" id="{FC2F00CC-3A55-4F27-A3CB-48680FF0440B}"/>
                </a:ext>
              </a:extLst>
            </p:cNvPr>
            <p:cNvSpPr/>
            <p:nvPr/>
          </p:nvSpPr>
          <p:spPr>
            <a:xfrm>
              <a:off x="1109894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4" name="Serbest Form: Şekil 483">
              <a:extLst>
                <a:ext uri="{FF2B5EF4-FFF2-40B4-BE49-F238E27FC236}">
                  <a16:creationId xmlns:a16="http://schemas.microsoft.com/office/drawing/2014/main" id="{89254B9D-585A-46F8-82FD-704C25036D7E}"/>
                </a:ext>
              </a:extLst>
            </p:cNvPr>
            <p:cNvSpPr/>
            <p:nvPr/>
          </p:nvSpPr>
          <p:spPr>
            <a:xfrm>
              <a:off x="11166103"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5" name="Serbest Form: Şekil 484">
              <a:extLst>
                <a:ext uri="{FF2B5EF4-FFF2-40B4-BE49-F238E27FC236}">
                  <a16:creationId xmlns:a16="http://schemas.microsoft.com/office/drawing/2014/main" id="{2626356E-7E36-4A91-88BD-85298EA9D460}"/>
                </a:ext>
              </a:extLst>
            </p:cNvPr>
            <p:cNvSpPr/>
            <p:nvPr/>
          </p:nvSpPr>
          <p:spPr>
            <a:xfrm>
              <a:off x="11250565" y="3665928"/>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86" name="Serbest Form: Şekil 485">
              <a:extLst>
                <a:ext uri="{FF2B5EF4-FFF2-40B4-BE49-F238E27FC236}">
                  <a16:creationId xmlns:a16="http://schemas.microsoft.com/office/drawing/2014/main" id="{776F2637-AD57-4879-8F46-7D7FA69773AB}"/>
                </a:ext>
              </a:extLst>
            </p:cNvPr>
            <p:cNvSpPr/>
            <p:nvPr/>
          </p:nvSpPr>
          <p:spPr>
            <a:xfrm>
              <a:off x="10695941"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7" name="Serbest Form: Şekil 486">
              <a:extLst>
                <a:ext uri="{FF2B5EF4-FFF2-40B4-BE49-F238E27FC236}">
                  <a16:creationId xmlns:a16="http://schemas.microsoft.com/office/drawing/2014/main" id="{9C4B6050-657F-435D-8153-8D347744FC3D}"/>
                </a:ext>
              </a:extLst>
            </p:cNvPr>
            <p:cNvSpPr/>
            <p:nvPr/>
          </p:nvSpPr>
          <p:spPr>
            <a:xfrm>
              <a:off x="11250565" y="373312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88" name="Serbest Form: Şekil 487">
              <a:extLst>
                <a:ext uri="{FF2B5EF4-FFF2-40B4-BE49-F238E27FC236}">
                  <a16:creationId xmlns:a16="http://schemas.microsoft.com/office/drawing/2014/main" id="{79A5FFE8-CFEF-4A81-8285-900B62BA89FB}"/>
                </a:ext>
              </a:extLst>
            </p:cNvPr>
            <p:cNvSpPr/>
            <p:nvPr/>
          </p:nvSpPr>
          <p:spPr>
            <a:xfrm>
              <a:off x="11250565" y="3800276"/>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89" name="Serbest Form: Şekil 488">
              <a:extLst>
                <a:ext uri="{FF2B5EF4-FFF2-40B4-BE49-F238E27FC236}">
                  <a16:creationId xmlns:a16="http://schemas.microsoft.com/office/drawing/2014/main" id="{4B78EAEE-7AB1-46D5-AC96-29A096843F3C}"/>
                </a:ext>
              </a:extLst>
            </p:cNvPr>
            <p:cNvSpPr/>
            <p:nvPr/>
          </p:nvSpPr>
          <p:spPr>
            <a:xfrm>
              <a:off x="10830290" y="3616120"/>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90" name="Serbest Form: Şekil 489">
              <a:extLst>
                <a:ext uri="{FF2B5EF4-FFF2-40B4-BE49-F238E27FC236}">
                  <a16:creationId xmlns:a16="http://schemas.microsoft.com/office/drawing/2014/main" id="{84FFADFE-0E0F-4B44-8F02-AA578E8DEB9E}"/>
                </a:ext>
              </a:extLst>
            </p:cNvPr>
            <p:cNvSpPr/>
            <p:nvPr/>
          </p:nvSpPr>
          <p:spPr>
            <a:xfrm>
              <a:off x="10763096"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91" name="Serbest Form: Şekil 490">
              <a:extLst>
                <a:ext uri="{FF2B5EF4-FFF2-40B4-BE49-F238E27FC236}">
                  <a16:creationId xmlns:a16="http://schemas.microsoft.com/office/drawing/2014/main" id="{29007917-2F5B-40FA-A3B3-C99981B227F5}"/>
                </a:ext>
              </a:extLst>
            </p:cNvPr>
            <p:cNvSpPr/>
            <p:nvPr/>
          </p:nvSpPr>
          <p:spPr>
            <a:xfrm>
              <a:off x="11031754" y="3616120"/>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92" name="Serbest Form: Şekil 491">
              <a:extLst>
                <a:ext uri="{FF2B5EF4-FFF2-40B4-BE49-F238E27FC236}">
                  <a16:creationId xmlns:a16="http://schemas.microsoft.com/office/drawing/2014/main" id="{5EEF9EA2-9771-4C52-8E82-FBBEB297CFA8}"/>
                </a:ext>
              </a:extLst>
            </p:cNvPr>
            <p:cNvSpPr/>
            <p:nvPr/>
          </p:nvSpPr>
          <p:spPr>
            <a:xfrm>
              <a:off x="10964599"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93" name="Serbest Form: Şekil 492">
              <a:extLst>
                <a:ext uri="{FF2B5EF4-FFF2-40B4-BE49-F238E27FC236}">
                  <a16:creationId xmlns:a16="http://schemas.microsoft.com/office/drawing/2014/main" id="{4D7350DD-9E5D-4B55-B937-E12643E7E709}"/>
                </a:ext>
              </a:extLst>
            </p:cNvPr>
            <p:cNvSpPr/>
            <p:nvPr/>
          </p:nvSpPr>
          <p:spPr>
            <a:xfrm>
              <a:off x="10897444"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494" name="Serbest Form: Şekil 493">
              <a:extLst>
                <a:ext uri="{FF2B5EF4-FFF2-40B4-BE49-F238E27FC236}">
                  <a16:creationId xmlns:a16="http://schemas.microsoft.com/office/drawing/2014/main" id="{48145402-5BD9-417C-AC0C-4E13E62DAE57}"/>
                </a:ext>
              </a:extLst>
            </p:cNvPr>
            <p:cNvSpPr/>
            <p:nvPr/>
          </p:nvSpPr>
          <p:spPr>
            <a:xfrm>
              <a:off x="9953636" y="3294875"/>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495" name="Serbest Form: Şekil 494">
              <a:extLst>
                <a:ext uri="{FF2B5EF4-FFF2-40B4-BE49-F238E27FC236}">
                  <a16:creationId xmlns:a16="http://schemas.microsoft.com/office/drawing/2014/main" id="{C3DC0E9F-5D9B-4BEF-8DCE-8C1684EA137E}"/>
                </a:ext>
              </a:extLst>
            </p:cNvPr>
            <p:cNvSpPr/>
            <p:nvPr/>
          </p:nvSpPr>
          <p:spPr>
            <a:xfrm>
              <a:off x="10625575"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96" name="Serbest Form: Şekil 495">
              <a:extLst>
                <a:ext uri="{FF2B5EF4-FFF2-40B4-BE49-F238E27FC236}">
                  <a16:creationId xmlns:a16="http://schemas.microsoft.com/office/drawing/2014/main" id="{4F99A788-6817-430F-B32E-E2B58843007F}"/>
                </a:ext>
              </a:extLst>
            </p:cNvPr>
            <p:cNvSpPr/>
            <p:nvPr/>
          </p:nvSpPr>
          <p:spPr>
            <a:xfrm>
              <a:off x="1075988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97" name="Serbest Form: Şekil 496">
              <a:extLst>
                <a:ext uri="{FF2B5EF4-FFF2-40B4-BE49-F238E27FC236}">
                  <a16:creationId xmlns:a16="http://schemas.microsoft.com/office/drawing/2014/main" id="{5BA73CC0-5776-4D29-B3DD-B98CC362EA3F}"/>
                </a:ext>
              </a:extLst>
            </p:cNvPr>
            <p:cNvSpPr/>
            <p:nvPr/>
          </p:nvSpPr>
          <p:spPr>
            <a:xfrm>
              <a:off x="10692730"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98" name="Serbest Form: Şekil 497">
              <a:extLst>
                <a:ext uri="{FF2B5EF4-FFF2-40B4-BE49-F238E27FC236}">
                  <a16:creationId xmlns:a16="http://schemas.microsoft.com/office/drawing/2014/main" id="{9C7D730B-BD62-4846-AE18-3077154171BA}"/>
                </a:ext>
              </a:extLst>
            </p:cNvPr>
            <p:cNvSpPr/>
            <p:nvPr/>
          </p:nvSpPr>
          <p:spPr>
            <a:xfrm>
              <a:off x="10558381"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99" name="Serbest Form: Şekil 498">
              <a:extLst>
                <a:ext uri="{FF2B5EF4-FFF2-40B4-BE49-F238E27FC236}">
                  <a16:creationId xmlns:a16="http://schemas.microsoft.com/office/drawing/2014/main" id="{486F8E41-1BEF-4FE1-B9F6-3690216B6C0B}"/>
                </a:ext>
              </a:extLst>
            </p:cNvPr>
            <p:cNvSpPr/>
            <p:nvPr/>
          </p:nvSpPr>
          <p:spPr>
            <a:xfrm>
              <a:off x="10491227"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0" name="Serbest Form: Şekil 499">
              <a:extLst>
                <a:ext uri="{FF2B5EF4-FFF2-40B4-BE49-F238E27FC236}">
                  <a16:creationId xmlns:a16="http://schemas.microsoft.com/office/drawing/2014/main" id="{149944DC-8C50-4AFD-BDCC-070627DAF804}"/>
                </a:ext>
              </a:extLst>
            </p:cNvPr>
            <p:cNvSpPr/>
            <p:nvPr/>
          </p:nvSpPr>
          <p:spPr>
            <a:xfrm>
              <a:off x="10424072"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1" name="Serbest Form: Şekil 500">
              <a:extLst>
                <a:ext uri="{FF2B5EF4-FFF2-40B4-BE49-F238E27FC236}">
                  <a16:creationId xmlns:a16="http://schemas.microsoft.com/office/drawing/2014/main" id="{A06C6083-C631-4917-9464-3458B21A027A}"/>
                </a:ext>
              </a:extLst>
            </p:cNvPr>
            <p:cNvSpPr/>
            <p:nvPr/>
          </p:nvSpPr>
          <p:spPr>
            <a:xfrm>
              <a:off x="11028543" y="3564706"/>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502" name="Serbest Form: Şekil 501">
              <a:extLst>
                <a:ext uri="{FF2B5EF4-FFF2-40B4-BE49-F238E27FC236}">
                  <a16:creationId xmlns:a16="http://schemas.microsoft.com/office/drawing/2014/main" id="{5E5F80B6-81DB-4D57-BACB-9FD40A557004}"/>
                </a:ext>
              </a:extLst>
            </p:cNvPr>
            <p:cNvSpPr/>
            <p:nvPr/>
          </p:nvSpPr>
          <p:spPr>
            <a:xfrm>
              <a:off x="11095698"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3" name="Serbest Form: Şekil 502">
              <a:extLst>
                <a:ext uri="{FF2B5EF4-FFF2-40B4-BE49-F238E27FC236}">
                  <a16:creationId xmlns:a16="http://schemas.microsoft.com/office/drawing/2014/main" id="{B55B8E46-A510-4E18-8FF5-DEB3E4987880}"/>
                </a:ext>
              </a:extLst>
            </p:cNvPr>
            <p:cNvSpPr/>
            <p:nvPr/>
          </p:nvSpPr>
          <p:spPr>
            <a:xfrm>
              <a:off x="10961388"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4" name="Serbest Form: Şekil 503">
              <a:extLst>
                <a:ext uri="{FF2B5EF4-FFF2-40B4-BE49-F238E27FC236}">
                  <a16:creationId xmlns:a16="http://schemas.microsoft.com/office/drawing/2014/main" id="{BFCB31D3-8CA3-4C18-874E-2694E15199DA}"/>
                </a:ext>
              </a:extLst>
            </p:cNvPr>
            <p:cNvSpPr/>
            <p:nvPr/>
          </p:nvSpPr>
          <p:spPr>
            <a:xfrm>
              <a:off x="11162892"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505" name="Serbest Form: Şekil 504">
              <a:extLst>
                <a:ext uri="{FF2B5EF4-FFF2-40B4-BE49-F238E27FC236}">
                  <a16:creationId xmlns:a16="http://schemas.microsoft.com/office/drawing/2014/main" id="{4E1E736B-C483-422C-AD03-17F9E6DD6770}"/>
                </a:ext>
              </a:extLst>
            </p:cNvPr>
            <p:cNvSpPr/>
            <p:nvPr/>
          </p:nvSpPr>
          <p:spPr>
            <a:xfrm>
              <a:off x="10827039"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6" name="Serbest Form: Şekil 505">
              <a:extLst>
                <a:ext uri="{FF2B5EF4-FFF2-40B4-BE49-F238E27FC236}">
                  <a16:creationId xmlns:a16="http://schemas.microsoft.com/office/drawing/2014/main" id="{CCB56072-B890-4559-BBB1-3A788D976182}"/>
                </a:ext>
              </a:extLst>
            </p:cNvPr>
            <p:cNvSpPr/>
            <p:nvPr/>
          </p:nvSpPr>
          <p:spPr>
            <a:xfrm>
              <a:off x="10894234" y="3564706"/>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507" name="Serbest Form: Şekil 506">
              <a:extLst>
                <a:ext uri="{FF2B5EF4-FFF2-40B4-BE49-F238E27FC236}">
                  <a16:creationId xmlns:a16="http://schemas.microsoft.com/office/drawing/2014/main" id="{53998C46-6366-44D7-B2A5-93525BF106BB}"/>
                </a:ext>
              </a:extLst>
            </p:cNvPr>
            <p:cNvSpPr/>
            <p:nvPr/>
          </p:nvSpPr>
          <p:spPr>
            <a:xfrm>
              <a:off x="9953911"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508" name="Serbest Form: Şekil 507">
              <a:extLst>
                <a:ext uri="{FF2B5EF4-FFF2-40B4-BE49-F238E27FC236}">
                  <a16:creationId xmlns:a16="http://schemas.microsoft.com/office/drawing/2014/main" id="{7F1C04EC-B97C-4287-A542-3A9FE949F7C9}"/>
                </a:ext>
              </a:extLst>
            </p:cNvPr>
            <p:cNvSpPr/>
            <p:nvPr/>
          </p:nvSpPr>
          <p:spPr>
            <a:xfrm>
              <a:off x="9949760" y="3501663"/>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509" name="Serbest Form: Şekil 508">
              <a:extLst>
                <a:ext uri="{FF2B5EF4-FFF2-40B4-BE49-F238E27FC236}">
                  <a16:creationId xmlns:a16="http://schemas.microsoft.com/office/drawing/2014/main" id="{279D307A-9F1F-4F66-9DBC-BF474C8B45D5}"/>
                </a:ext>
              </a:extLst>
            </p:cNvPr>
            <p:cNvSpPr/>
            <p:nvPr/>
          </p:nvSpPr>
          <p:spPr>
            <a:xfrm>
              <a:off x="9949760" y="3434508"/>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510" name="Serbest Form: Şekil 509">
              <a:extLst>
                <a:ext uri="{FF2B5EF4-FFF2-40B4-BE49-F238E27FC236}">
                  <a16:creationId xmlns:a16="http://schemas.microsoft.com/office/drawing/2014/main" id="{0501A3C7-D6A8-4A08-B05D-06840BB5BA33}"/>
                </a:ext>
              </a:extLst>
            </p:cNvPr>
            <p:cNvSpPr/>
            <p:nvPr/>
          </p:nvSpPr>
          <p:spPr>
            <a:xfrm>
              <a:off x="11233218" y="329283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511" name="Serbest Form: Şekil 510">
              <a:extLst>
                <a:ext uri="{FF2B5EF4-FFF2-40B4-BE49-F238E27FC236}">
                  <a16:creationId xmlns:a16="http://schemas.microsoft.com/office/drawing/2014/main" id="{8B7CE52A-6B3F-4A0D-B168-06A351DBCEEF}"/>
                </a:ext>
              </a:extLst>
            </p:cNvPr>
            <p:cNvSpPr/>
            <p:nvPr/>
          </p:nvSpPr>
          <p:spPr>
            <a:xfrm>
              <a:off x="1002106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2" name="Serbest Form: Şekil 511">
              <a:extLst>
                <a:ext uri="{FF2B5EF4-FFF2-40B4-BE49-F238E27FC236}">
                  <a16:creationId xmlns:a16="http://schemas.microsoft.com/office/drawing/2014/main" id="{D0206200-217C-40DE-8D58-4EE9D03B6B7C}"/>
                </a:ext>
              </a:extLst>
            </p:cNvPr>
            <p:cNvSpPr/>
            <p:nvPr/>
          </p:nvSpPr>
          <p:spPr>
            <a:xfrm>
              <a:off x="10088220"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3" name="Serbest Form: Şekil 512">
              <a:extLst>
                <a:ext uri="{FF2B5EF4-FFF2-40B4-BE49-F238E27FC236}">
                  <a16:creationId xmlns:a16="http://schemas.microsoft.com/office/drawing/2014/main" id="{78BF6F4B-994D-4DFC-9045-70A87BB74B2C}"/>
                </a:ext>
              </a:extLst>
            </p:cNvPr>
            <p:cNvSpPr/>
            <p:nvPr/>
          </p:nvSpPr>
          <p:spPr>
            <a:xfrm>
              <a:off x="10289724"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4" name="Serbest Form: Şekil 513">
              <a:extLst>
                <a:ext uri="{FF2B5EF4-FFF2-40B4-BE49-F238E27FC236}">
                  <a16:creationId xmlns:a16="http://schemas.microsoft.com/office/drawing/2014/main" id="{A6A64A16-0C6D-4B51-89EE-7AC7FC11782C}"/>
                </a:ext>
              </a:extLst>
            </p:cNvPr>
            <p:cNvSpPr/>
            <p:nvPr/>
          </p:nvSpPr>
          <p:spPr>
            <a:xfrm>
              <a:off x="10222569"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5" name="Serbest Form: Şekil 514">
              <a:extLst>
                <a:ext uri="{FF2B5EF4-FFF2-40B4-BE49-F238E27FC236}">
                  <a16:creationId xmlns:a16="http://schemas.microsoft.com/office/drawing/2014/main" id="{A9797A52-D54A-4CA4-8234-B6A590707FD7}"/>
                </a:ext>
              </a:extLst>
            </p:cNvPr>
            <p:cNvSpPr/>
            <p:nvPr/>
          </p:nvSpPr>
          <p:spPr>
            <a:xfrm>
              <a:off x="10356917"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516" name="Serbest Form: Şekil 515">
              <a:extLst>
                <a:ext uri="{FF2B5EF4-FFF2-40B4-BE49-F238E27FC236}">
                  <a16:creationId xmlns:a16="http://schemas.microsoft.com/office/drawing/2014/main" id="{DA47C4B3-4934-4EFC-971C-94E442C9D60F}"/>
                </a:ext>
              </a:extLst>
            </p:cNvPr>
            <p:cNvSpPr/>
            <p:nvPr/>
          </p:nvSpPr>
          <p:spPr>
            <a:xfrm>
              <a:off x="10155414"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517" name="Serbest Form: Şekil 516">
              <a:extLst>
                <a:ext uri="{FF2B5EF4-FFF2-40B4-BE49-F238E27FC236}">
                  <a16:creationId xmlns:a16="http://schemas.microsoft.com/office/drawing/2014/main" id="{257B6A78-C616-4B4B-BB06-3DDC42FDCA5D}"/>
                </a:ext>
              </a:extLst>
            </p:cNvPr>
            <p:cNvSpPr/>
            <p:nvPr/>
          </p:nvSpPr>
          <p:spPr>
            <a:xfrm>
              <a:off x="9949760" y="3367354"/>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18" name="Serbest Form: Şekil 517">
              <a:extLst>
                <a:ext uri="{FF2B5EF4-FFF2-40B4-BE49-F238E27FC236}">
                  <a16:creationId xmlns:a16="http://schemas.microsoft.com/office/drawing/2014/main" id="{4C8EABB8-B840-4FFC-9855-FA2A86F0C2F2}"/>
                </a:ext>
              </a:extLst>
            </p:cNvPr>
            <p:cNvSpPr/>
            <p:nvPr/>
          </p:nvSpPr>
          <p:spPr>
            <a:xfrm>
              <a:off x="1036012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19" name="Serbest Form: Şekil 518">
              <a:extLst>
                <a:ext uri="{FF2B5EF4-FFF2-40B4-BE49-F238E27FC236}">
                  <a16:creationId xmlns:a16="http://schemas.microsoft.com/office/drawing/2014/main" id="{EC81E2A5-7AE8-449D-B509-7ADB63092531}"/>
                </a:ext>
              </a:extLst>
            </p:cNvPr>
            <p:cNvSpPr/>
            <p:nvPr/>
          </p:nvSpPr>
          <p:spPr>
            <a:xfrm>
              <a:off x="10628786"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20" name="Serbest Form: Şekil 519">
              <a:extLst>
                <a:ext uri="{FF2B5EF4-FFF2-40B4-BE49-F238E27FC236}">
                  <a16:creationId xmlns:a16="http://schemas.microsoft.com/office/drawing/2014/main" id="{F7879D1A-AB6C-478C-B5E9-662F9C063A4E}"/>
                </a:ext>
              </a:extLst>
            </p:cNvPr>
            <p:cNvSpPr/>
            <p:nvPr/>
          </p:nvSpPr>
          <p:spPr>
            <a:xfrm>
              <a:off x="10427283"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21" name="Serbest Form: Şekil 520">
              <a:extLst>
                <a:ext uri="{FF2B5EF4-FFF2-40B4-BE49-F238E27FC236}">
                  <a16:creationId xmlns:a16="http://schemas.microsoft.com/office/drawing/2014/main" id="{49F18BB6-B35B-4098-966E-6E168B188F14}"/>
                </a:ext>
              </a:extLst>
            </p:cNvPr>
            <p:cNvSpPr/>
            <p:nvPr/>
          </p:nvSpPr>
          <p:spPr>
            <a:xfrm>
              <a:off x="10494437"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2" name="Serbest Form: Şekil 521">
              <a:extLst>
                <a:ext uri="{FF2B5EF4-FFF2-40B4-BE49-F238E27FC236}">
                  <a16:creationId xmlns:a16="http://schemas.microsoft.com/office/drawing/2014/main" id="{4E0352A4-AA81-4501-8AD6-0ED1AF187A40}"/>
                </a:ext>
              </a:extLst>
            </p:cNvPr>
            <p:cNvSpPr/>
            <p:nvPr/>
          </p:nvSpPr>
          <p:spPr>
            <a:xfrm>
              <a:off x="10561592"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3" name="Serbest Form: Şekil 522">
              <a:extLst>
                <a:ext uri="{FF2B5EF4-FFF2-40B4-BE49-F238E27FC236}">
                  <a16:creationId xmlns:a16="http://schemas.microsoft.com/office/drawing/2014/main" id="{606206B6-673F-419F-A4E0-A7A28F9DF007}"/>
                </a:ext>
              </a:extLst>
            </p:cNvPr>
            <p:cNvSpPr/>
            <p:nvPr/>
          </p:nvSpPr>
          <p:spPr>
            <a:xfrm>
              <a:off x="10292935"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4" name="Serbest Form: Şekil 523">
              <a:extLst>
                <a:ext uri="{FF2B5EF4-FFF2-40B4-BE49-F238E27FC236}">
                  <a16:creationId xmlns:a16="http://schemas.microsoft.com/office/drawing/2014/main" id="{8DFF53AC-2D9A-42A9-9F42-0CB3E7404DC7}"/>
                </a:ext>
              </a:extLst>
            </p:cNvPr>
            <p:cNvSpPr/>
            <p:nvPr/>
          </p:nvSpPr>
          <p:spPr>
            <a:xfrm>
              <a:off x="10024276"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5" name="Serbest Form: Şekil 524">
              <a:extLst>
                <a:ext uri="{FF2B5EF4-FFF2-40B4-BE49-F238E27FC236}">
                  <a16:creationId xmlns:a16="http://schemas.microsoft.com/office/drawing/2014/main" id="{AF81B6B6-EBCC-4FC1-BE3A-6B0B04E69D00}"/>
                </a:ext>
              </a:extLst>
            </p:cNvPr>
            <p:cNvSpPr/>
            <p:nvPr/>
          </p:nvSpPr>
          <p:spPr>
            <a:xfrm>
              <a:off x="10225780"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6" name="Serbest Form: Şekil 525">
              <a:extLst>
                <a:ext uri="{FF2B5EF4-FFF2-40B4-BE49-F238E27FC236}">
                  <a16:creationId xmlns:a16="http://schemas.microsoft.com/office/drawing/2014/main" id="{ADEF4B8D-DC76-4D4F-8E97-461DF54DDE90}"/>
                </a:ext>
              </a:extLst>
            </p:cNvPr>
            <p:cNvSpPr/>
            <p:nvPr/>
          </p:nvSpPr>
          <p:spPr>
            <a:xfrm>
              <a:off x="9949760" y="3292759"/>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527" name="Serbest Form: Şekil 526">
              <a:extLst>
                <a:ext uri="{FF2B5EF4-FFF2-40B4-BE49-F238E27FC236}">
                  <a16:creationId xmlns:a16="http://schemas.microsoft.com/office/drawing/2014/main" id="{DA1F7F18-C2C5-4BE0-92CA-D235B0FEF021}"/>
                </a:ext>
              </a:extLst>
            </p:cNvPr>
            <p:cNvSpPr/>
            <p:nvPr/>
          </p:nvSpPr>
          <p:spPr>
            <a:xfrm>
              <a:off x="10091431"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8" name="Serbest Form: Şekil 527">
              <a:extLst>
                <a:ext uri="{FF2B5EF4-FFF2-40B4-BE49-F238E27FC236}">
                  <a16:creationId xmlns:a16="http://schemas.microsoft.com/office/drawing/2014/main" id="{0516973C-8F4D-49D1-A0D4-E33480902BFF}"/>
                </a:ext>
              </a:extLst>
            </p:cNvPr>
            <p:cNvSpPr/>
            <p:nvPr/>
          </p:nvSpPr>
          <p:spPr>
            <a:xfrm>
              <a:off x="11230046" y="354414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529" name="Serbest Form: Şekil 528">
              <a:extLst>
                <a:ext uri="{FF2B5EF4-FFF2-40B4-BE49-F238E27FC236}">
                  <a16:creationId xmlns:a16="http://schemas.microsoft.com/office/drawing/2014/main" id="{D594ED4B-7BD6-40C2-927D-3143AEC76F43}"/>
                </a:ext>
              </a:extLst>
            </p:cNvPr>
            <p:cNvSpPr/>
            <p:nvPr/>
          </p:nvSpPr>
          <p:spPr>
            <a:xfrm>
              <a:off x="10158625"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0" name="Serbest Form: Şekil 529">
              <a:extLst>
                <a:ext uri="{FF2B5EF4-FFF2-40B4-BE49-F238E27FC236}">
                  <a16:creationId xmlns:a16="http://schemas.microsoft.com/office/drawing/2014/main" id="{2361B44E-B93C-46AE-B8A1-C89D5ED233F9}"/>
                </a:ext>
              </a:extLst>
            </p:cNvPr>
            <p:cNvSpPr/>
            <p:nvPr/>
          </p:nvSpPr>
          <p:spPr>
            <a:xfrm>
              <a:off x="1109894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1" name="Serbest Form: Şekil 530">
              <a:extLst>
                <a:ext uri="{FF2B5EF4-FFF2-40B4-BE49-F238E27FC236}">
                  <a16:creationId xmlns:a16="http://schemas.microsoft.com/office/drawing/2014/main" id="{1817C94E-D7AE-4CB6-B5B4-8B8EBA49993E}"/>
                </a:ext>
              </a:extLst>
            </p:cNvPr>
            <p:cNvSpPr/>
            <p:nvPr/>
          </p:nvSpPr>
          <p:spPr>
            <a:xfrm>
              <a:off x="11166103"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2" name="Serbest Form: Şekil 531">
              <a:extLst>
                <a:ext uri="{FF2B5EF4-FFF2-40B4-BE49-F238E27FC236}">
                  <a16:creationId xmlns:a16="http://schemas.microsoft.com/office/drawing/2014/main" id="{376204AB-A8A5-4080-82A7-9FC0D59E1325}"/>
                </a:ext>
              </a:extLst>
            </p:cNvPr>
            <p:cNvSpPr/>
            <p:nvPr/>
          </p:nvSpPr>
          <p:spPr>
            <a:xfrm>
              <a:off x="11250565" y="3342645"/>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533" name="Serbest Form: Şekil 532">
              <a:extLst>
                <a:ext uri="{FF2B5EF4-FFF2-40B4-BE49-F238E27FC236}">
                  <a16:creationId xmlns:a16="http://schemas.microsoft.com/office/drawing/2014/main" id="{4003B682-DCF9-474E-AA8B-75FB8A392C48}"/>
                </a:ext>
              </a:extLst>
            </p:cNvPr>
            <p:cNvSpPr/>
            <p:nvPr/>
          </p:nvSpPr>
          <p:spPr>
            <a:xfrm>
              <a:off x="10695941"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4" name="Serbest Form: Şekil 533">
              <a:extLst>
                <a:ext uri="{FF2B5EF4-FFF2-40B4-BE49-F238E27FC236}">
                  <a16:creationId xmlns:a16="http://schemas.microsoft.com/office/drawing/2014/main" id="{FD9ED080-D675-4DCD-B904-006B3E2EA822}"/>
                </a:ext>
              </a:extLst>
            </p:cNvPr>
            <p:cNvSpPr/>
            <p:nvPr/>
          </p:nvSpPr>
          <p:spPr>
            <a:xfrm>
              <a:off x="11250565" y="340984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35" name="Serbest Form: Şekil 534">
              <a:extLst>
                <a:ext uri="{FF2B5EF4-FFF2-40B4-BE49-F238E27FC236}">
                  <a16:creationId xmlns:a16="http://schemas.microsoft.com/office/drawing/2014/main" id="{AE27D97C-F7D0-467C-AF04-EDFE393C5CFC}"/>
                </a:ext>
              </a:extLst>
            </p:cNvPr>
            <p:cNvSpPr/>
            <p:nvPr/>
          </p:nvSpPr>
          <p:spPr>
            <a:xfrm>
              <a:off x="11250565" y="3476994"/>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536" name="Serbest Form: Şekil 535">
              <a:extLst>
                <a:ext uri="{FF2B5EF4-FFF2-40B4-BE49-F238E27FC236}">
                  <a16:creationId xmlns:a16="http://schemas.microsoft.com/office/drawing/2014/main" id="{B7B773EA-F10C-4C88-A223-75A8D4A0BE9D}"/>
                </a:ext>
              </a:extLst>
            </p:cNvPr>
            <p:cNvSpPr/>
            <p:nvPr/>
          </p:nvSpPr>
          <p:spPr>
            <a:xfrm>
              <a:off x="10830290" y="329283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7" name="Serbest Form: Şekil 536">
              <a:extLst>
                <a:ext uri="{FF2B5EF4-FFF2-40B4-BE49-F238E27FC236}">
                  <a16:creationId xmlns:a16="http://schemas.microsoft.com/office/drawing/2014/main" id="{BF96EFF7-F24E-4591-B370-4A333498F0F6}"/>
                </a:ext>
              </a:extLst>
            </p:cNvPr>
            <p:cNvSpPr/>
            <p:nvPr/>
          </p:nvSpPr>
          <p:spPr>
            <a:xfrm>
              <a:off x="10763096"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38" name="Serbest Form: Şekil 537">
              <a:extLst>
                <a:ext uri="{FF2B5EF4-FFF2-40B4-BE49-F238E27FC236}">
                  <a16:creationId xmlns:a16="http://schemas.microsoft.com/office/drawing/2014/main" id="{9466C73A-2722-4319-8CDA-A1A04AFCCF46}"/>
                </a:ext>
              </a:extLst>
            </p:cNvPr>
            <p:cNvSpPr/>
            <p:nvPr/>
          </p:nvSpPr>
          <p:spPr>
            <a:xfrm>
              <a:off x="11031754" y="329283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39" name="Serbest Form: Şekil 538">
              <a:extLst>
                <a:ext uri="{FF2B5EF4-FFF2-40B4-BE49-F238E27FC236}">
                  <a16:creationId xmlns:a16="http://schemas.microsoft.com/office/drawing/2014/main" id="{2AFB5AD0-CEBA-4A48-BF75-EB5A3374CA1F}"/>
                </a:ext>
              </a:extLst>
            </p:cNvPr>
            <p:cNvSpPr/>
            <p:nvPr/>
          </p:nvSpPr>
          <p:spPr>
            <a:xfrm>
              <a:off x="10964599"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40" name="Serbest Form: Şekil 539">
              <a:extLst>
                <a:ext uri="{FF2B5EF4-FFF2-40B4-BE49-F238E27FC236}">
                  <a16:creationId xmlns:a16="http://schemas.microsoft.com/office/drawing/2014/main" id="{02D783CE-ACA6-44C6-901B-0E87F9DFD697}"/>
                </a:ext>
              </a:extLst>
            </p:cNvPr>
            <p:cNvSpPr/>
            <p:nvPr/>
          </p:nvSpPr>
          <p:spPr>
            <a:xfrm>
              <a:off x="10897444"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541" name="Serbest Form: Şekil 540">
              <a:extLst>
                <a:ext uri="{FF2B5EF4-FFF2-40B4-BE49-F238E27FC236}">
                  <a16:creationId xmlns:a16="http://schemas.microsoft.com/office/drawing/2014/main" id="{DDDE9FE2-2F02-4A2A-8C50-EAE76330D9A2}"/>
                </a:ext>
              </a:extLst>
            </p:cNvPr>
            <p:cNvSpPr/>
            <p:nvPr/>
          </p:nvSpPr>
          <p:spPr>
            <a:xfrm>
              <a:off x="11301547" y="3937327"/>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2" name="Serbest Form: Şekil 541">
              <a:extLst>
                <a:ext uri="{FF2B5EF4-FFF2-40B4-BE49-F238E27FC236}">
                  <a16:creationId xmlns:a16="http://schemas.microsoft.com/office/drawing/2014/main" id="{469C41D4-563B-4EA6-8B80-DA60635D6B82}"/>
                </a:ext>
              </a:extLst>
            </p:cNvPr>
            <p:cNvSpPr/>
            <p:nvPr/>
          </p:nvSpPr>
          <p:spPr>
            <a:xfrm>
              <a:off x="11301547" y="3622973"/>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3" name="Serbest Form: Şekil 542">
              <a:extLst>
                <a:ext uri="{FF2B5EF4-FFF2-40B4-BE49-F238E27FC236}">
                  <a16:creationId xmlns:a16="http://schemas.microsoft.com/office/drawing/2014/main" id="{453FF8C6-761E-445E-844D-A9ED356A0C5C}"/>
                </a:ext>
              </a:extLst>
            </p:cNvPr>
            <p:cNvSpPr/>
            <p:nvPr/>
          </p:nvSpPr>
          <p:spPr>
            <a:xfrm>
              <a:off x="11301547"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4" name="Serbest Form: Şekil 543">
              <a:extLst>
                <a:ext uri="{FF2B5EF4-FFF2-40B4-BE49-F238E27FC236}">
                  <a16:creationId xmlns:a16="http://schemas.microsoft.com/office/drawing/2014/main" id="{F5176A7E-130D-48F0-86E1-6B79CFDAF714}"/>
                </a:ext>
              </a:extLst>
            </p:cNvPr>
            <p:cNvSpPr/>
            <p:nvPr/>
          </p:nvSpPr>
          <p:spPr>
            <a:xfrm>
              <a:off x="10909270"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5" name="Serbest Form: Şekil 544">
              <a:extLst>
                <a:ext uri="{FF2B5EF4-FFF2-40B4-BE49-F238E27FC236}">
                  <a16:creationId xmlns:a16="http://schemas.microsoft.com/office/drawing/2014/main" id="{CD98B9BB-5DAC-4F8F-B9EC-7048F8979639}"/>
                </a:ext>
              </a:extLst>
            </p:cNvPr>
            <p:cNvSpPr/>
            <p:nvPr/>
          </p:nvSpPr>
          <p:spPr>
            <a:xfrm>
              <a:off x="10904963" y="36161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6" name="Serbest Form: Şekil 545">
              <a:extLst>
                <a:ext uri="{FF2B5EF4-FFF2-40B4-BE49-F238E27FC236}">
                  <a16:creationId xmlns:a16="http://schemas.microsoft.com/office/drawing/2014/main" id="{918448A8-C1A9-4445-8C64-DD4CBB15C058}"/>
                </a:ext>
              </a:extLst>
            </p:cNvPr>
            <p:cNvSpPr/>
            <p:nvPr/>
          </p:nvSpPr>
          <p:spPr>
            <a:xfrm>
              <a:off x="10909270" y="3938932"/>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7" name="Metin kutusu 546">
              <a:extLst>
                <a:ext uri="{FF2B5EF4-FFF2-40B4-BE49-F238E27FC236}">
                  <a16:creationId xmlns:a16="http://schemas.microsoft.com/office/drawing/2014/main" id="{C8AAB82B-3605-494E-9940-0A757A79B47F}"/>
                </a:ext>
              </a:extLst>
            </p:cNvPr>
            <p:cNvSpPr txBox="1"/>
            <p:nvPr/>
          </p:nvSpPr>
          <p:spPr>
            <a:xfrm>
              <a:off x="9372867" y="3271734"/>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48" name="Metin kutusu 547">
              <a:extLst>
                <a:ext uri="{FF2B5EF4-FFF2-40B4-BE49-F238E27FC236}">
                  <a16:creationId xmlns:a16="http://schemas.microsoft.com/office/drawing/2014/main" id="{DCC40CE9-22D6-4807-8577-1991BCD73238}"/>
                </a:ext>
              </a:extLst>
            </p:cNvPr>
            <p:cNvSpPr txBox="1"/>
            <p:nvPr/>
          </p:nvSpPr>
          <p:spPr>
            <a:xfrm>
              <a:off x="9518035" y="359414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49" name="Metin kutusu 548">
              <a:extLst>
                <a:ext uri="{FF2B5EF4-FFF2-40B4-BE49-F238E27FC236}">
                  <a16:creationId xmlns:a16="http://schemas.microsoft.com/office/drawing/2014/main" id="{81CF7BCD-F896-4210-B993-592FB0922CB5}"/>
                </a:ext>
              </a:extLst>
            </p:cNvPr>
            <p:cNvSpPr txBox="1"/>
            <p:nvPr/>
          </p:nvSpPr>
          <p:spPr>
            <a:xfrm>
              <a:off x="9654173" y="3908391"/>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0" name="Metin kutusu 549">
              <a:extLst>
                <a:ext uri="{FF2B5EF4-FFF2-40B4-BE49-F238E27FC236}">
                  <a16:creationId xmlns:a16="http://schemas.microsoft.com/office/drawing/2014/main" id="{66F6C965-AEE1-4C95-8D94-33C9788BFEBE}"/>
                </a:ext>
              </a:extLst>
            </p:cNvPr>
            <p:cNvSpPr txBox="1"/>
            <p:nvPr/>
          </p:nvSpPr>
          <p:spPr>
            <a:xfrm>
              <a:off x="10829455" y="3238388"/>
              <a:ext cx="502991"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0. 62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1" name="Metin kutusu 550">
              <a:extLst>
                <a:ext uri="{FF2B5EF4-FFF2-40B4-BE49-F238E27FC236}">
                  <a16:creationId xmlns:a16="http://schemas.microsoft.com/office/drawing/2014/main" id="{DED4E1A9-D249-48F3-B362-2BD9515DCC49}"/>
                </a:ext>
              </a:extLst>
            </p:cNvPr>
            <p:cNvSpPr txBox="1"/>
            <p:nvPr/>
          </p:nvSpPr>
          <p:spPr>
            <a:xfrm>
              <a:off x="10849257" y="356468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0.55</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2" name="Metin kutusu 551">
              <a:extLst>
                <a:ext uri="{FF2B5EF4-FFF2-40B4-BE49-F238E27FC236}">
                  <a16:creationId xmlns:a16="http://schemas.microsoft.com/office/drawing/2014/main" id="{9CBD3309-48E7-4CA8-986C-3C045A0F279D}"/>
                </a:ext>
              </a:extLst>
            </p:cNvPr>
            <p:cNvSpPr txBox="1"/>
            <p:nvPr/>
          </p:nvSpPr>
          <p:spPr>
            <a:xfrm>
              <a:off x="10840337" y="3876299"/>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0.84</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sp>
        <p:nvSpPr>
          <p:cNvPr id="384" name="Metin kutusu 383">
            <a:extLst>
              <a:ext uri="{FF2B5EF4-FFF2-40B4-BE49-F238E27FC236}">
                <a16:creationId xmlns:a16="http://schemas.microsoft.com/office/drawing/2014/main" id="{3488F3E4-D1CF-44A8-A1B1-E24C08E247E0}"/>
              </a:ext>
            </a:extLst>
          </p:cNvPr>
          <p:cNvSpPr txBox="1"/>
          <p:nvPr/>
        </p:nvSpPr>
        <p:spPr>
          <a:xfrm>
            <a:off x="3289051" y="2205072"/>
            <a:ext cx="5612275" cy="2827634"/>
          </a:xfrm>
          <a:prstGeom prst="rect">
            <a:avLst/>
          </a:prstGeom>
          <a:noFill/>
        </p:spPr>
        <p:txBody>
          <a:bodyPr wrap="square">
            <a:spAutoFit/>
          </a:bodyPr>
          <a:lstStyle/>
          <a:p>
            <a:pPr algn="ctr">
              <a:lnSpc>
                <a:spcPct val="125000"/>
              </a:lnSpc>
            </a:pPr>
            <a:r>
              <a:rPr lang="tr-TR" sz="1600" dirty="0">
                <a:solidFill>
                  <a:schemeClr val="bg1">
                    <a:lumMod val="95000"/>
                  </a:schemeClr>
                </a:solidFill>
                <a:effectLst/>
                <a:latin typeface="Bahnschrift" panose="020B0502040204020203" pitchFamily="34" charset="0"/>
              </a:rPr>
              <a:t>Türk Hava Yolları'nın 2016'nın ilk iki ayındaki yolcu sayısı geçen yılın aynı dönemine göre yüzde 11.2 artışla 9.2 milyona ulaştı. Bu rakam 2015'te 8.3 milyon olmuştu. Yolcu sayısındaki artış iç hatlarda yüzde 12.6, dış hatlarda yüzde 10.2 oranında gerçekleşti. Dış Hatlar Business/Comfort Class yolcu sayısı ve Dıştan Dışa Transfer Yolcu sayılarında da Ocak-Şubat 2015 dönemine kıyasla sırasıyla yüzde 5.8 ve 20.9 artış sağlandı. Doluluk oranı 3 puanlık düşüş ile yüzde 73.3 oldu.</a:t>
            </a:r>
          </a:p>
        </p:txBody>
      </p:sp>
      <p:sp>
        <p:nvSpPr>
          <p:cNvPr id="385" name="Metin kutusu 384">
            <a:extLst>
              <a:ext uri="{FF2B5EF4-FFF2-40B4-BE49-F238E27FC236}">
                <a16:creationId xmlns:a16="http://schemas.microsoft.com/office/drawing/2014/main" id="{C46197C3-BBB5-4102-BF11-9E6B26792229}"/>
              </a:ext>
            </a:extLst>
          </p:cNvPr>
          <p:cNvSpPr txBox="1"/>
          <p:nvPr/>
        </p:nvSpPr>
        <p:spPr>
          <a:xfrm>
            <a:off x="4219516" y="1504374"/>
            <a:ext cx="4064400" cy="451534"/>
          </a:xfrm>
          <a:prstGeom prst="rect">
            <a:avLst/>
          </a:prstGeom>
          <a:noFill/>
        </p:spPr>
        <p:txBody>
          <a:bodyPr wrap="square">
            <a:spAutoFit/>
          </a:bodyPr>
          <a:lstStyle/>
          <a:p>
            <a:pPr algn="just">
              <a:lnSpc>
                <a:spcPct val="150000"/>
              </a:lnSpc>
              <a:spcAft>
                <a:spcPts val="800"/>
              </a:spcAft>
            </a:pPr>
            <a:r>
              <a:rPr lang="tr-TR" sz="1800" b="1" dirty="0">
                <a:solidFill>
                  <a:schemeClr val="bg1"/>
                </a:solidFill>
                <a:effectLst/>
                <a:latin typeface="Bahnschrift" panose="020B0502040204020203" pitchFamily="34" charset="0"/>
              </a:rPr>
              <a:t>THY yolcu sayısını 9.2 milyona çıkardı</a:t>
            </a:r>
          </a:p>
        </p:txBody>
      </p:sp>
      <p:sp>
        <p:nvSpPr>
          <p:cNvPr id="386" name="Metin kutusu 385">
            <a:extLst>
              <a:ext uri="{FF2B5EF4-FFF2-40B4-BE49-F238E27FC236}">
                <a16:creationId xmlns:a16="http://schemas.microsoft.com/office/drawing/2014/main" id="{50625843-8099-4CE3-B9C6-F1369A1B41CE}"/>
              </a:ext>
            </a:extLst>
          </p:cNvPr>
          <p:cNvSpPr txBox="1"/>
          <p:nvPr/>
        </p:nvSpPr>
        <p:spPr>
          <a:xfrm>
            <a:off x="1954680" y="4865442"/>
            <a:ext cx="4879914"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thy ### ayda ### milyon yolcu taşıdı</a:t>
            </a:r>
          </a:p>
        </p:txBody>
      </p:sp>
      <p:sp>
        <p:nvSpPr>
          <p:cNvPr id="387" name="Metin kutusu 386">
            <a:extLst>
              <a:ext uri="{FF2B5EF4-FFF2-40B4-BE49-F238E27FC236}">
                <a16:creationId xmlns:a16="http://schemas.microsoft.com/office/drawing/2014/main" id="{E9F3D1CF-CF11-42A8-A979-6573E0D30FAE}"/>
              </a:ext>
            </a:extLst>
          </p:cNvPr>
          <p:cNvSpPr txBox="1"/>
          <p:nvPr/>
        </p:nvSpPr>
        <p:spPr>
          <a:xfrm>
            <a:off x="5475855" y="5394527"/>
            <a:ext cx="4150596"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thy nin yolcu sayısı ### milyona ulaştı</a:t>
            </a:r>
          </a:p>
        </p:txBody>
      </p:sp>
      <p:sp>
        <p:nvSpPr>
          <p:cNvPr id="388" name="Serbest Form: Şekil 387">
            <a:extLst>
              <a:ext uri="{FF2B5EF4-FFF2-40B4-BE49-F238E27FC236}">
                <a16:creationId xmlns:a16="http://schemas.microsoft.com/office/drawing/2014/main" id="{E886D9E4-DD24-49F0-A280-C45C0AB9ECB8}"/>
              </a:ext>
            </a:extLst>
          </p:cNvPr>
          <p:cNvSpPr/>
          <p:nvPr/>
        </p:nvSpPr>
        <p:spPr>
          <a:xfrm>
            <a:off x="1344217" y="2768813"/>
            <a:ext cx="292216"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89" name="Serbest Form: Şekil 388">
            <a:extLst>
              <a:ext uri="{FF2B5EF4-FFF2-40B4-BE49-F238E27FC236}">
                <a16:creationId xmlns:a16="http://schemas.microsoft.com/office/drawing/2014/main" id="{0405FDBA-BCB4-46B7-9A3C-3F044E7B91F8}"/>
              </a:ext>
            </a:extLst>
          </p:cNvPr>
          <p:cNvSpPr/>
          <p:nvPr/>
        </p:nvSpPr>
        <p:spPr>
          <a:xfrm>
            <a:off x="1349645" y="3088388"/>
            <a:ext cx="18169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90" name="Serbest Form: Şekil 389">
            <a:extLst>
              <a:ext uri="{FF2B5EF4-FFF2-40B4-BE49-F238E27FC236}">
                <a16:creationId xmlns:a16="http://schemas.microsoft.com/office/drawing/2014/main" id="{6A0EE936-2429-430C-858B-DDFB1D22A6A8}"/>
              </a:ext>
            </a:extLst>
          </p:cNvPr>
          <p:cNvSpPr/>
          <p:nvPr/>
        </p:nvSpPr>
        <p:spPr>
          <a:xfrm>
            <a:off x="1343571" y="3412762"/>
            <a:ext cx="230304"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91" name="Serbest Form: Şekil 390">
            <a:extLst>
              <a:ext uri="{FF2B5EF4-FFF2-40B4-BE49-F238E27FC236}">
                <a16:creationId xmlns:a16="http://schemas.microsoft.com/office/drawing/2014/main" id="{EBF34D97-2799-4050-8210-237922F88E5F}"/>
              </a:ext>
            </a:extLst>
          </p:cNvPr>
          <p:cNvSpPr/>
          <p:nvPr/>
        </p:nvSpPr>
        <p:spPr>
          <a:xfrm>
            <a:off x="10306556" y="3776477"/>
            <a:ext cx="564270"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dirty="0"/>
          </a:p>
        </p:txBody>
      </p:sp>
      <p:sp>
        <p:nvSpPr>
          <p:cNvPr id="392" name="Serbest Form: Şekil 391">
            <a:extLst>
              <a:ext uri="{FF2B5EF4-FFF2-40B4-BE49-F238E27FC236}">
                <a16:creationId xmlns:a16="http://schemas.microsoft.com/office/drawing/2014/main" id="{8C9D2207-B44B-4F35-924D-3C946C2DC7B5}"/>
              </a:ext>
            </a:extLst>
          </p:cNvPr>
          <p:cNvSpPr/>
          <p:nvPr/>
        </p:nvSpPr>
        <p:spPr>
          <a:xfrm>
            <a:off x="10370743" y="4097108"/>
            <a:ext cx="497115"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393" name="Serbest Form: Şekil 392">
            <a:extLst>
              <a:ext uri="{FF2B5EF4-FFF2-40B4-BE49-F238E27FC236}">
                <a16:creationId xmlns:a16="http://schemas.microsoft.com/office/drawing/2014/main" id="{7CADC609-2B84-4C78-BDE7-C6EB71FCC9C9}"/>
              </a:ext>
            </a:extLst>
          </p:cNvPr>
          <p:cNvSpPr/>
          <p:nvPr/>
        </p:nvSpPr>
        <p:spPr>
          <a:xfrm>
            <a:off x="10348127" y="4421149"/>
            <a:ext cx="522293"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grpSp>
        <p:nvGrpSpPr>
          <p:cNvPr id="2" name="Grup 1">
            <a:extLst>
              <a:ext uri="{FF2B5EF4-FFF2-40B4-BE49-F238E27FC236}">
                <a16:creationId xmlns:a16="http://schemas.microsoft.com/office/drawing/2014/main" id="{0C8546E8-D298-F1EF-ECAB-2642A8CCE540}"/>
              </a:ext>
            </a:extLst>
          </p:cNvPr>
          <p:cNvGrpSpPr/>
          <p:nvPr/>
        </p:nvGrpSpPr>
        <p:grpSpPr>
          <a:xfrm>
            <a:off x="501804" y="145757"/>
            <a:ext cx="2688935" cy="1446550"/>
            <a:chOff x="494752" y="153910"/>
            <a:chExt cx="4246831" cy="1446550"/>
          </a:xfrm>
        </p:grpSpPr>
        <p:sp>
          <p:nvSpPr>
            <p:cNvPr id="3" name="Metin kutusu 2">
              <a:extLst>
                <a:ext uri="{FF2B5EF4-FFF2-40B4-BE49-F238E27FC236}">
                  <a16:creationId xmlns:a16="http://schemas.microsoft.com/office/drawing/2014/main" id="{D472B8EB-5457-8E2A-CCA2-B92C8CEDBA84}"/>
                </a:ext>
              </a:extLst>
            </p:cNvPr>
            <p:cNvSpPr txBox="1"/>
            <p:nvPr/>
          </p:nvSpPr>
          <p:spPr>
            <a:xfrm>
              <a:off x="494752" y="233962"/>
              <a:ext cx="4246831" cy="1261884"/>
            </a:xfrm>
            <a:prstGeom prst="rect">
              <a:avLst/>
            </a:prstGeom>
            <a:noFill/>
          </p:spPr>
          <p:txBody>
            <a:bodyPr wrap="square">
              <a:spAutoFit/>
            </a:bodyPr>
            <a:lstStyle/>
            <a:p>
              <a:r>
                <a:rPr lang="tr-TR" sz="6000" dirty="0">
                  <a:solidFill>
                    <a:srgbClr val="26C6DA"/>
                  </a:solidFill>
                  <a:latin typeface="Bahnschrift SemiLight Condensed" panose="020B0502040204020203" pitchFamily="34" charset="0"/>
                </a:rPr>
                <a:t>UPDATED</a:t>
              </a:r>
            </a:p>
            <a:p>
              <a:r>
                <a:rPr lang="tr-TR" sz="1600" dirty="0">
                  <a:solidFill>
                    <a:srgbClr val="26C6DA"/>
                  </a:solidFill>
                  <a:latin typeface="Bahnschrift SemiLight Condensed" panose="020B0502040204020203" pitchFamily="34" charset="0"/>
                </a:rPr>
                <a:t>in </a:t>
              </a:r>
              <a:r>
                <a:rPr lang="tr-TR" sz="1600" dirty="0" err="1">
                  <a:solidFill>
                    <a:srgbClr val="26C6DA"/>
                  </a:solidFill>
                  <a:latin typeface="Bahnschrift SemiLight Condensed" panose="020B0502040204020203" pitchFamily="34" charset="0"/>
                </a:rPr>
                <a:t>code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due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to</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some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revisions</a:t>
              </a:r>
              <a:endParaRPr lang="tr-TR" sz="1600" dirty="0">
                <a:solidFill>
                  <a:srgbClr val="26C6DA"/>
                </a:solidFill>
                <a:latin typeface="Bahnschrift SemiLight Condensed" panose="020B0502040204020203" pitchFamily="34" charset="0"/>
              </a:endParaRPr>
            </a:p>
          </p:txBody>
        </p:sp>
        <p:sp>
          <p:nvSpPr>
            <p:cNvPr id="4" name="Metin kutusu 3">
              <a:extLst>
                <a:ext uri="{FF2B5EF4-FFF2-40B4-BE49-F238E27FC236}">
                  <a16:creationId xmlns:a16="http://schemas.microsoft.com/office/drawing/2014/main" id="{9A250DE2-08FF-5097-D877-42C381E673F6}"/>
                </a:ext>
              </a:extLst>
            </p:cNvPr>
            <p:cNvSpPr txBox="1"/>
            <p:nvPr/>
          </p:nvSpPr>
          <p:spPr>
            <a:xfrm>
              <a:off x="4007282" y="153910"/>
              <a:ext cx="703457" cy="1446550"/>
            </a:xfrm>
            <a:prstGeom prst="rect">
              <a:avLst/>
            </a:prstGeom>
            <a:noFill/>
          </p:spPr>
          <p:txBody>
            <a:bodyPr wrap="square">
              <a:spAutoFit/>
            </a:bodyPr>
            <a:lstStyle/>
            <a:p>
              <a:r>
                <a:rPr lang="tr-TR" sz="8800" dirty="0">
                  <a:solidFill>
                    <a:srgbClr val="26C6DA"/>
                  </a:solidFill>
                  <a:latin typeface="Bahnschrift SemiLight Condensed" panose="020B0502040204020203" pitchFamily="34" charset="0"/>
                </a:rPr>
                <a:t>!</a:t>
              </a:r>
              <a:endParaRPr lang="tr-TR" sz="3200" dirty="0">
                <a:solidFill>
                  <a:srgbClr val="26C6DA"/>
                </a:solidFill>
                <a:latin typeface="Bahnschrift SemiLight Condensed" panose="020B0502040204020203" pitchFamily="34" charset="0"/>
              </a:endParaRPr>
            </a:p>
          </p:txBody>
        </p:sp>
      </p:grpSp>
      <p:sp>
        <p:nvSpPr>
          <p:cNvPr id="5" name="Metin kutusu 4">
            <a:extLst>
              <a:ext uri="{FF2B5EF4-FFF2-40B4-BE49-F238E27FC236}">
                <a16:creationId xmlns:a16="http://schemas.microsoft.com/office/drawing/2014/main" id="{A2B864EE-9CA1-1725-7E9F-EA99ED876FCA}"/>
              </a:ext>
            </a:extLst>
          </p:cNvPr>
          <p:cNvSpPr txBox="1"/>
          <p:nvPr/>
        </p:nvSpPr>
        <p:spPr>
          <a:xfrm>
            <a:off x="887326" y="3647946"/>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6" name="Metin kutusu 5">
            <a:extLst>
              <a:ext uri="{FF2B5EF4-FFF2-40B4-BE49-F238E27FC236}">
                <a16:creationId xmlns:a16="http://schemas.microsoft.com/office/drawing/2014/main" id="{D4F4EED2-B9C7-CFE9-200A-9CF3216D4056}"/>
              </a:ext>
            </a:extLst>
          </p:cNvPr>
          <p:cNvSpPr txBox="1"/>
          <p:nvPr/>
        </p:nvSpPr>
        <p:spPr>
          <a:xfrm>
            <a:off x="9851839" y="3410611"/>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 name="Metin kutusu 6">
            <a:extLst>
              <a:ext uri="{FF2B5EF4-FFF2-40B4-BE49-F238E27FC236}">
                <a16:creationId xmlns:a16="http://schemas.microsoft.com/office/drawing/2014/main" id="{CE8E1BE5-4224-845E-B37C-C71CDF48A60A}"/>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Generated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Headline</a:t>
            </a:r>
            <a:r>
              <a:rPr lang="tr-TR" sz="2000" b="1" dirty="0">
                <a:solidFill>
                  <a:srgbClr val="002060"/>
                </a:solidFill>
                <a:latin typeface="Bahnschrift SemiLight Condensed" panose="020B0502040204020203" pitchFamily="34" charset="0"/>
              </a:rPr>
              <a:t> #3</a:t>
            </a:r>
          </a:p>
        </p:txBody>
      </p:sp>
      <p:grpSp>
        <p:nvGrpSpPr>
          <p:cNvPr id="8" name="Grup 7">
            <a:extLst>
              <a:ext uri="{FF2B5EF4-FFF2-40B4-BE49-F238E27FC236}">
                <a16:creationId xmlns:a16="http://schemas.microsoft.com/office/drawing/2014/main" id="{C342D099-6E4E-AD23-CF1C-2F1F21C29F81}"/>
              </a:ext>
            </a:extLst>
          </p:cNvPr>
          <p:cNvGrpSpPr/>
          <p:nvPr/>
        </p:nvGrpSpPr>
        <p:grpSpPr>
          <a:xfrm>
            <a:off x="8460473" y="485101"/>
            <a:ext cx="3262909" cy="486678"/>
            <a:chOff x="8550051" y="485101"/>
            <a:chExt cx="3218591" cy="486678"/>
          </a:xfrm>
        </p:grpSpPr>
        <p:sp>
          <p:nvSpPr>
            <p:cNvPr id="18" name="Metin kutusu 17">
              <a:extLst>
                <a:ext uri="{FF2B5EF4-FFF2-40B4-BE49-F238E27FC236}">
                  <a16:creationId xmlns:a16="http://schemas.microsoft.com/office/drawing/2014/main" id="{4F808004-6026-5B9D-D14B-07BC05F19C0F}"/>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19" name="Metin kutusu 18">
              <a:extLst>
                <a:ext uri="{FF2B5EF4-FFF2-40B4-BE49-F238E27FC236}">
                  <a16:creationId xmlns:a16="http://schemas.microsoft.com/office/drawing/2014/main" id="{C8DCA4B7-7880-F717-11F9-BDD6BC93B419}"/>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20" name="Metin kutusu 19">
              <a:extLst>
                <a:ext uri="{FF2B5EF4-FFF2-40B4-BE49-F238E27FC236}">
                  <a16:creationId xmlns:a16="http://schemas.microsoft.com/office/drawing/2014/main" id="{C09CEBA7-9A78-DD1A-6E1F-B86ED118DC1E}"/>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21" name="Grup 20">
              <a:extLst>
                <a:ext uri="{FF2B5EF4-FFF2-40B4-BE49-F238E27FC236}">
                  <a16:creationId xmlns:a16="http://schemas.microsoft.com/office/drawing/2014/main" id="{978B1FA5-7C2E-A162-7BF8-3C6E778EB3CA}"/>
                </a:ext>
              </a:extLst>
            </p:cNvPr>
            <p:cNvGrpSpPr/>
            <p:nvPr/>
          </p:nvGrpSpPr>
          <p:grpSpPr>
            <a:xfrm>
              <a:off x="8550051" y="485101"/>
              <a:ext cx="990472" cy="486678"/>
              <a:chOff x="10740801" y="485101"/>
              <a:chExt cx="990472" cy="486678"/>
            </a:xfrm>
          </p:grpSpPr>
          <p:sp>
            <p:nvSpPr>
              <p:cNvPr id="22" name="Dikdörtgen: Köşeleri Yuvarlatılmış 21">
                <a:extLst>
                  <a:ext uri="{FF2B5EF4-FFF2-40B4-BE49-F238E27FC236}">
                    <a16:creationId xmlns:a16="http://schemas.microsoft.com/office/drawing/2014/main" id="{D946249E-2EBF-7298-9F82-783EE3A86338}"/>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Metin kutusu 22">
                <a:extLst>
                  <a:ext uri="{FF2B5EF4-FFF2-40B4-BE49-F238E27FC236}">
                    <a16:creationId xmlns:a16="http://schemas.microsoft.com/office/drawing/2014/main" id="{7088F5C7-B1E1-2ED9-1F51-081A99DBF099}"/>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spTree>
    <p:extLst>
      <p:ext uri="{BB962C8B-B14F-4D97-AF65-F5344CB8AC3E}">
        <p14:creationId xmlns:p14="http://schemas.microsoft.com/office/powerpoint/2010/main" val="198189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500"/>
                                        <p:tgtEl>
                                          <p:spTgt spid="3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8"/>
                                        </p:tgtEl>
                                        <p:attrNameLst>
                                          <p:attrName>style.visibility</p:attrName>
                                        </p:attrNameLst>
                                      </p:cBhvr>
                                      <p:to>
                                        <p:strVal val="visible"/>
                                      </p:to>
                                    </p:set>
                                    <p:animEffect transition="in" filter="fade">
                                      <p:cBhvr>
                                        <p:cTn id="10" dur="500"/>
                                        <p:tgtEl>
                                          <p:spTgt spid="3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9"/>
                                        </p:tgtEl>
                                        <p:attrNameLst>
                                          <p:attrName>style.visibility</p:attrName>
                                        </p:attrNameLst>
                                      </p:cBhvr>
                                      <p:to>
                                        <p:strVal val="visible"/>
                                      </p:to>
                                    </p:set>
                                    <p:animEffect transition="in" filter="fade">
                                      <p:cBhvr>
                                        <p:cTn id="13" dur="500"/>
                                        <p:tgtEl>
                                          <p:spTgt spid="38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fade">
                                      <p:cBhvr>
                                        <p:cTn id="16" dur="500"/>
                                        <p:tgtEl>
                                          <p:spTgt spid="39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animEffect transition="in" filter="fade">
                                      <p:cBhvr>
                                        <p:cTn id="21" dur="500"/>
                                        <p:tgtEl>
                                          <p:spTgt spid="3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1"/>
                                        </p:tgtEl>
                                        <p:attrNameLst>
                                          <p:attrName>style.visibility</p:attrName>
                                        </p:attrNameLst>
                                      </p:cBhvr>
                                      <p:to>
                                        <p:strVal val="visible"/>
                                      </p:to>
                                    </p:set>
                                    <p:animEffect transition="in" filter="fade">
                                      <p:cBhvr>
                                        <p:cTn id="24" dur="500"/>
                                        <p:tgtEl>
                                          <p:spTgt spid="3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2"/>
                                        </p:tgtEl>
                                        <p:attrNameLst>
                                          <p:attrName>style.visibility</p:attrName>
                                        </p:attrNameLst>
                                      </p:cBhvr>
                                      <p:to>
                                        <p:strVal val="visible"/>
                                      </p:to>
                                    </p:set>
                                    <p:animEffect transition="in" filter="fade">
                                      <p:cBhvr>
                                        <p:cTn id="27" dur="500"/>
                                        <p:tgtEl>
                                          <p:spTgt spid="39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3"/>
                                        </p:tgtEl>
                                        <p:attrNameLst>
                                          <p:attrName>style.visibility</p:attrName>
                                        </p:attrNameLst>
                                      </p:cBhvr>
                                      <p:to>
                                        <p:strVal val="visible"/>
                                      </p:to>
                                    </p:set>
                                    <p:animEffect transition="in" filter="fade">
                                      <p:cBhvr>
                                        <p:cTn id="30"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389" grpId="0" animBg="1"/>
      <p:bldP spid="390" grpId="0" animBg="1"/>
      <p:bldP spid="391" grpId="0" animBg="1"/>
      <p:bldP spid="392" grpId="0" animBg="1"/>
      <p:bldP spid="3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up 33">
            <a:extLst>
              <a:ext uri="{FF2B5EF4-FFF2-40B4-BE49-F238E27FC236}">
                <a16:creationId xmlns:a16="http://schemas.microsoft.com/office/drawing/2014/main" id="{6BDF725C-3A04-47A6-9EDD-5479EBEBBC49}"/>
              </a:ext>
            </a:extLst>
          </p:cNvPr>
          <p:cNvGrpSpPr/>
          <p:nvPr/>
        </p:nvGrpSpPr>
        <p:grpSpPr>
          <a:xfrm>
            <a:off x="2199403" y="4053259"/>
            <a:ext cx="7793191" cy="2489520"/>
            <a:chOff x="1122490" y="1921339"/>
            <a:chExt cx="9184844" cy="2934081"/>
          </a:xfrm>
        </p:grpSpPr>
        <p:pic>
          <p:nvPicPr>
            <p:cNvPr id="4" name="Resim 3" descr="renkli, balon, hava taşıtı, kubbe içeren bir resim&#10;&#10;Açıklama otomatik olarak oluşturuldu">
              <a:extLst>
                <a:ext uri="{FF2B5EF4-FFF2-40B4-BE49-F238E27FC236}">
                  <a16:creationId xmlns:a16="http://schemas.microsoft.com/office/drawing/2014/main" id="{B8DCD9F6-5AAD-45D9-8A47-7BD573A4C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880" y="1921339"/>
              <a:ext cx="3681406" cy="2934081"/>
            </a:xfrm>
            <a:prstGeom prst="rect">
              <a:avLst/>
            </a:prstGeom>
          </p:spPr>
        </p:pic>
        <p:pic>
          <p:nvPicPr>
            <p:cNvPr id="6" name="Resim 5">
              <a:extLst>
                <a:ext uri="{FF2B5EF4-FFF2-40B4-BE49-F238E27FC236}">
                  <a16:creationId xmlns:a16="http://schemas.microsoft.com/office/drawing/2014/main" id="{72D8FADA-0003-4124-AF56-4E5611A13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90" y="2511384"/>
              <a:ext cx="1753988" cy="1753986"/>
            </a:xfrm>
            <a:prstGeom prst="rect">
              <a:avLst/>
            </a:prstGeom>
          </p:spPr>
        </p:pic>
        <p:pic>
          <p:nvPicPr>
            <p:cNvPr id="25" name="Resim 24">
              <a:extLst>
                <a:ext uri="{FF2B5EF4-FFF2-40B4-BE49-F238E27FC236}">
                  <a16:creationId xmlns:a16="http://schemas.microsoft.com/office/drawing/2014/main" id="{4753113E-CB2D-46EE-B241-F3DA460B8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688" y="2664053"/>
              <a:ext cx="1448646" cy="1448647"/>
            </a:xfrm>
            <a:prstGeom prst="rect">
              <a:avLst/>
            </a:prstGeom>
          </p:spPr>
        </p:pic>
        <p:cxnSp>
          <p:nvCxnSpPr>
            <p:cNvPr id="27" name="Düz Ok Bağlayıcısı 26">
              <a:extLst>
                <a:ext uri="{FF2B5EF4-FFF2-40B4-BE49-F238E27FC236}">
                  <a16:creationId xmlns:a16="http://schemas.microsoft.com/office/drawing/2014/main" id="{46E0D009-9199-432E-90F1-6F5EA5AF8D8E}"/>
                </a:ext>
              </a:extLst>
            </p:cNvPr>
            <p:cNvCxnSpPr>
              <a:cxnSpLocks/>
              <a:stCxn id="6" idx="3"/>
              <a:endCxn id="4" idx="1"/>
            </p:cNvCxnSpPr>
            <p:nvPr/>
          </p:nvCxnSpPr>
          <p:spPr>
            <a:xfrm>
              <a:off x="2876478" y="3388378"/>
              <a:ext cx="1150403" cy="1"/>
            </a:xfrm>
            <a:prstGeom prst="straightConnector1">
              <a:avLst/>
            </a:prstGeom>
            <a:ln w="3810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990A0C0C-1148-48B6-BBFB-828A0BA571FA}"/>
                </a:ext>
              </a:extLst>
            </p:cNvPr>
            <p:cNvCxnSpPr>
              <a:cxnSpLocks/>
              <a:stCxn id="4" idx="3"/>
              <a:endCxn id="25" idx="1"/>
            </p:cNvCxnSpPr>
            <p:nvPr/>
          </p:nvCxnSpPr>
          <p:spPr>
            <a:xfrm flipV="1">
              <a:off x="7708286" y="3388377"/>
              <a:ext cx="1150402" cy="2"/>
            </a:xfrm>
            <a:prstGeom prst="straightConnector1">
              <a:avLst/>
            </a:prstGeom>
            <a:ln w="3810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9" name="Metin kutusu 38">
            <a:extLst>
              <a:ext uri="{FF2B5EF4-FFF2-40B4-BE49-F238E27FC236}">
                <a16:creationId xmlns:a16="http://schemas.microsoft.com/office/drawing/2014/main" id="{D24DADF0-D615-4EC9-B5A8-3E391159DCB5}"/>
              </a:ext>
            </a:extLst>
          </p:cNvPr>
          <p:cNvSpPr txBox="1"/>
          <p:nvPr/>
        </p:nvSpPr>
        <p:spPr>
          <a:xfrm>
            <a:off x="776287" y="1765231"/>
            <a:ext cx="10639425" cy="2489520"/>
          </a:xfrm>
          <a:prstGeom prst="rect">
            <a:avLst/>
          </a:prstGeom>
        </p:spPr>
        <p:txBody>
          <a:bodyPr vert="horz" lIns="91440" tIns="45720" rIns="91440" bIns="45720" rtlCol="0" anchor="t">
            <a:normAutofit fontScale="925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dirty="0">
                <a:latin typeface="Bahnschrift SemiLight Condensed" panose="020B0502040204020203" pitchFamily="34" charset="0"/>
              </a:rPr>
              <a:t>Headline generation is a field of study that aims to explain relatively long texts written in a specific language by shortening them in the purest and shortest way appropriate to the context of the text, and thus to predict more clearly the gains that can be obtained after reading the text before reading the text. For the solution of this problem, </a:t>
            </a:r>
            <a:r>
              <a:rPr lang="tr-TR" b="1" dirty="0" err="1">
                <a:solidFill>
                  <a:srgbClr val="00E0F0"/>
                </a:solidFill>
                <a:latin typeface="Bahnschrift SemiLight Condensed" panose="020B0502040204020203" pitchFamily="34" charset="0"/>
              </a:rPr>
              <a:t>text</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summarization</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methods</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are</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generally</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used</a:t>
            </a:r>
            <a:r>
              <a:rPr lang="en-US" dirty="0">
                <a:latin typeface="Bahnschrift SemiLight Condensed" panose="020B0502040204020203" pitchFamily="34" charset="0"/>
              </a:rPr>
              <a:t>, despite the morphological problems of producing natural language suitable for the context.</a:t>
            </a:r>
            <a:endParaRPr lang="tr-TR" dirty="0">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4370A792-91E3-A7F4-0E17-8E7F017051D3}"/>
              </a:ext>
            </a:extLst>
          </p:cNvPr>
          <p:cNvGrpSpPr/>
          <p:nvPr/>
        </p:nvGrpSpPr>
        <p:grpSpPr>
          <a:xfrm>
            <a:off x="7128963" y="503208"/>
            <a:ext cx="4611414" cy="536014"/>
            <a:chOff x="7518262" y="485101"/>
            <a:chExt cx="4611414" cy="536014"/>
          </a:xfrm>
        </p:grpSpPr>
        <p:sp>
          <p:nvSpPr>
            <p:cNvPr id="3" name="Dikdörtgen: Köşeleri Yuvarlatılmış 2">
              <a:extLst>
                <a:ext uri="{FF2B5EF4-FFF2-40B4-BE49-F238E27FC236}">
                  <a16:creationId xmlns:a16="http://schemas.microsoft.com/office/drawing/2014/main" id="{7BF770E1-C4BA-7395-C5C6-43FF44B64030}"/>
                </a:ext>
              </a:extLst>
            </p:cNvPr>
            <p:cNvSpPr/>
            <p:nvPr/>
          </p:nvSpPr>
          <p:spPr>
            <a:xfrm>
              <a:off x="8268106" y="485101"/>
              <a:ext cx="1340666"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3844DC6B-64B9-96EF-39EB-FAD89DC6BF2C}"/>
                </a:ext>
              </a:extLst>
            </p:cNvPr>
            <p:cNvSpPr txBox="1"/>
            <p:nvPr/>
          </p:nvSpPr>
          <p:spPr>
            <a:xfrm>
              <a:off x="7518262" y="605617"/>
              <a:ext cx="810173"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NLP</a:t>
              </a:r>
              <a:endParaRPr lang="tr-TR" sz="12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E76BE280-41E4-5DC8-FDAE-DC47A7E290E4}"/>
                </a:ext>
              </a:extLst>
            </p:cNvPr>
            <p:cNvSpPr txBox="1"/>
            <p:nvPr/>
          </p:nvSpPr>
          <p:spPr>
            <a:xfrm>
              <a:off x="8268106" y="485101"/>
              <a:ext cx="1340666"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8" name="Metin kutusu 7">
              <a:extLst>
                <a:ext uri="{FF2B5EF4-FFF2-40B4-BE49-F238E27FC236}">
                  <a16:creationId xmlns:a16="http://schemas.microsoft.com/office/drawing/2014/main" id="{A9E0FA6B-19A8-1325-1B8C-0F10FA4A4AFA}"/>
                </a:ext>
              </a:extLst>
            </p:cNvPr>
            <p:cNvSpPr txBox="1"/>
            <p:nvPr/>
          </p:nvSpPr>
          <p:spPr>
            <a:xfrm>
              <a:off x="9424483" y="497895"/>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Deep</a:t>
              </a:r>
            </a:p>
            <a:p>
              <a:pPr algn="ctr"/>
              <a:r>
                <a:rPr lang="tr-TR" sz="1400" dirty="0">
                  <a:solidFill>
                    <a:schemeClr val="bg1"/>
                  </a:solidFill>
                  <a:latin typeface="Antonio" panose="02000303000000000000" pitchFamily="2" charset="-94"/>
                </a:rPr>
                <a:t>Learning</a:t>
              </a:r>
            </a:p>
          </p:txBody>
        </p:sp>
        <p:sp>
          <p:nvSpPr>
            <p:cNvPr id="9" name="Metin kutusu 8">
              <a:extLst>
                <a:ext uri="{FF2B5EF4-FFF2-40B4-BE49-F238E27FC236}">
                  <a16:creationId xmlns:a16="http://schemas.microsoft.com/office/drawing/2014/main" id="{380EA5F4-4DC6-4992-4BC2-ECB56A28F77C}"/>
                </a:ext>
              </a:extLst>
            </p:cNvPr>
            <p:cNvSpPr txBox="1"/>
            <p:nvPr/>
          </p:nvSpPr>
          <p:spPr>
            <a:xfrm>
              <a:off x="10288556" y="497895"/>
              <a:ext cx="96635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Developed</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Application</a:t>
              </a:r>
            </a:p>
          </p:txBody>
        </p:sp>
        <p:sp>
          <p:nvSpPr>
            <p:cNvPr id="10" name="Metin kutusu 9">
              <a:extLst>
                <a:ext uri="{FF2B5EF4-FFF2-40B4-BE49-F238E27FC236}">
                  <a16:creationId xmlns:a16="http://schemas.microsoft.com/office/drawing/2014/main" id="{07990931-5417-ECD7-2F44-C9FA040CE392}"/>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Conclusion</a:t>
              </a:r>
              <a:endParaRPr lang="tr-TR" sz="1400" dirty="0">
                <a:solidFill>
                  <a:schemeClr val="bg1"/>
                </a:solidFill>
                <a:latin typeface="Antonio" panose="02000303000000000000" pitchFamily="2" charset="-94"/>
              </a:endParaRPr>
            </a:p>
          </p:txBody>
        </p:sp>
      </p:grpSp>
    </p:spTree>
    <p:extLst>
      <p:ext uri="{BB962C8B-B14F-4D97-AF65-F5344CB8AC3E}">
        <p14:creationId xmlns:p14="http://schemas.microsoft.com/office/powerpoint/2010/main" val="22717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Düz Bağlayıcı 11">
            <a:extLst>
              <a:ext uri="{FF2B5EF4-FFF2-40B4-BE49-F238E27FC236}">
                <a16:creationId xmlns:a16="http://schemas.microsoft.com/office/drawing/2014/main" id="{0E819EF0-85D1-4CC3-841B-E5F191F9C825}"/>
              </a:ext>
            </a:extLst>
          </p:cNvPr>
          <p:cNvCxnSpPr>
            <a:cxnSpLocks/>
          </p:cNvCxnSpPr>
          <p:nvPr/>
        </p:nvCxnSpPr>
        <p:spPr>
          <a:xfrm>
            <a:off x="10508149" y="918157"/>
            <a:ext cx="558242"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aphicFrame>
        <p:nvGraphicFramePr>
          <p:cNvPr id="19" name="Tablo 18">
            <a:extLst>
              <a:ext uri="{FF2B5EF4-FFF2-40B4-BE49-F238E27FC236}">
                <a16:creationId xmlns:a16="http://schemas.microsoft.com/office/drawing/2014/main" id="{747C3B41-C23B-476C-9719-4300E7B4175D}"/>
              </a:ext>
            </a:extLst>
          </p:cNvPr>
          <p:cNvGraphicFramePr>
            <a:graphicFrameLocks noGrp="1"/>
          </p:cNvGraphicFramePr>
          <p:nvPr>
            <p:extLst>
              <p:ext uri="{D42A27DB-BD31-4B8C-83A1-F6EECF244321}">
                <p14:modId xmlns:p14="http://schemas.microsoft.com/office/powerpoint/2010/main" val="1062232930"/>
              </p:ext>
            </p:extLst>
          </p:nvPr>
        </p:nvGraphicFramePr>
        <p:xfrm>
          <a:off x="3155040" y="2450395"/>
          <a:ext cx="5881919" cy="1957209"/>
        </p:xfrm>
        <a:graphic>
          <a:graphicData uri="http://schemas.openxmlformats.org/drawingml/2006/table">
            <a:tbl>
              <a:tblPr firstRow="1" firstCol="1" bandRow="1">
                <a:tableStyleId>{D27102A9-8310-4765-A935-A1911B00CA55}</a:tableStyleId>
              </a:tblPr>
              <a:tblGrid>
                <a:gridCol w="1804206">
                  <a:extLst>
                    <a:ext uri="{9D8B030D-6E8A-4147-A177-3AD203B41FA5}">
                      <a16:colId xmlns:a16="http://schemas.microsoft.com/office/drawing/2014/main" val="3970405119"/>
                    </a:ext>
                  </a:extLst>
                </a:gridCol>
                <a:gridCol w="1359933">
                  <a:extLst>
                    <a:ext uri="{9D8B030D-6E8A-4147-A177-3AD203B41FA5}">
                      <a16:colId xmlns:a16="http://schemas.microsoft.com/office/drawing/2014/main" val="940787464"/>
                    </a:ext>
                  </a:extLst>
                </a:gridCol>
                <a:gridCol w="1357847">
                  <a:extLst>
                    <a:ext uri="{9D8B030D-6E8A-4147-A177-3AD203B41FA5}">
                      <a16:colId xmlns:a16="http://schemas.microsoft.com/office/drawing/2014/main" val="3218596407"/>
                    </a:ext>
                  </a:extLst>
                </a:gridCol>
                <a:gridCol w="1359933">
                  <a:extLst>
                    <a:ext uri="{9D8B030D-6E8A-4147-A177-3AD203B41FA5}">
                      <a16:colId xmlns:a16="http://schemas.microsoft.com/office/drawing/2014/main" val="3469941761"/>
                    </a:ext>
                  </a:extLst>
                </a:gridCol>
              </a:tblGrid>
              <a:tr h="652403">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Epoch</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ROUGE-1</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a:solidFill>
                            <a:schemeClr val="bg1"/>
                          </a:solidFill>
                          <a:effectLst/>
                          <a:latin typeface="Bahnschrift" panose="020B0502040204020203" pitchFamily="34" charset="0"/>
                        </a:rPr>
                        <a:t>BLEU</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a:solidFill>
                            <a:schemeClr val="bg1"/>
                          </a:solidFill>
                          <a:effectLst/>
                          <a:latin typeface="Bahnschrift" panose="020B0502040204020203" pitchFamily="34" charset="0"/>
                        </a:rPr>
                        <a:t>F1 Skoru</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extLst>
                  <a:ext uri="{0D108BD9-81ED-4DB2-BD59-A6C34878D82A}">
                    <a16:rowId xmlns:a16="http://schemas.microsoft.com/office/drawing/2014/main" val="2149148895"/>
                  </a:ext>
                </a:extLst>
              </a:tr>
              <a:tr h="652403">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20</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0.59</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0.54</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0.55</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extLst>
                  <a:ext uri="{0D108BD9-81ED-4DB2-BD59-A6C34878D82A}">
                    <a16:rowId xmlns:a16="http://schemas.microsoft.com/office/drawing/2014/main" val="1420919256"/>
                  </a:ext>
                </a:extLst>
              </a:tr>
              <a:tr h="652403">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25</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a:solidFill>
                            <a:schemeClr val="bg1"/>
                          </a:solidFill>
                          <a:effectLst/>
                          <a:latin typeface="Bahnschrift" panose="020B0502040204020203" pitchFamily="34" charset="0"/>
                        </a:rPr>
                        <a:t>0.77</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0.70</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0.73</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extLst>
                  <a:ext uri="{0D108BD9-81ED-4DB2-BD59-A6C34878D82A}">
                    <a16:rowId xmlns:a16="http://schemas.microsoft.com/office/drawing/2014/main" val="1551957276"/>
                  </a:ext>
                </a:extLst>
              </a:tr>
            </a:tbl>
          </a:graphicData>
        </a:graphic>
      </p:graphicFrame>
      <p:sp>
        <p:nvSpPr>
          <p:cNvPr id="20" name="Metin kutusu 19">
            <a:extLst>
              <a:ext uri="{FF2B5EF4-FFF2-40B4-BE49-F238E27FC236}">
                <a16:creationId xmlns:a16="http://schemas.microsoft.com/office/drawing/2014/main" id="{4674B45E-0515-49D3-9CA5-EB428DC2C404}"/>
              </a:ext>
            </a:extLst>
          </p:cNvPr>
          <p:cNvSpPr txBox="1"/>
          <p:nvPr/>
        </p:nvSpPr>
        <p:spPr>
          <a:xfrm rot="5400000">
            <a:off x="10241784" y="1780816"/>
            <a:ext cx="3503866" cy="548640"/>
          </a:xfrm>
          <a:prstGeom prst="rect">
            <a:avLst/>
          </a:prstGeom>
        </p:spPr>
        <p:txBody>
          <a:bodyPr vert="horz" lIns="91440" tIns="45720" rIns="91440" bIns="45720" rtlCol="0" anchor="ctr">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General Test </a:t>
            </a:r>
            <a:r>
              <a:rPr lang="tr-TR" sz="2000" b="1" dirty="0" err="1">
                <a:solidFill>
                  <a:srgbClr val="002060"/>
                </a:solidFill>
                <a:latin typeface="Bahnschrift SemiLight Condensed" panose="020B0502040204020203" pitchFamily="34" charset="0"/>
              </a:rPr>
              <a:t>Results</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Average</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Achievements</a:t>
            </a:r>
            <a:endParaRPr lang="tr-TR" sz="2000" b="1"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0C902B23-00C3-E94B-FA6C-7BE2DEB9E94C}"/>
              </a:ext>
            </a:extLst>
          </p:cNvPr>
          <p:cNvGrpSpPr/>
          <p:nvPr/>
        </p:nvGrpSpPr>
        <p:grpSpPr>
          <a:xfrm>
            <a:off x="8460473" y="485101"/>
            <a:ext cx="3262909" cy="486678"/>
            <a:chOff x="8550051" y="485101"/>
            <a:chExt cx="3218591" cy="486678"/>
          </a:xfrm>
        </p:grpSpPr>
        <p:sp>
          <p:nvSpPr>
            <p:cNvPr id="4" name="Metin kutusu 3">
              <a:extLst>
                <a:ext uri="{FF2B5EF4-FFF2-40B4-BE49-F238E27FC236}">
                  <a16:creationId xmlns:a16="http://schemas.microsoft.com/office/drawing/2014/main" id="{37E79E60-666D-3CFF-FAFF-56A4E8FB2CDB}"/>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9" name="Metin kutusu 8">
              <a:extLst>
                <a:ext uri="{FF2B5EF4-FFF2-40B4-BE49-F238E27FC236}">
                  <a16:creationId xmlns:a16="http://schemas.microsoft.com/office/drawing/2014/main" id="{EB1F54F5-5F86-84B1-D4E2-DBAC11DDBC86}"/>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13" name="Metin kutusu 12">
              <a:extLst>
                <a:ext uri="{FF2B5EF4-FFF2-40B4-BE49-F238E27FC236}">
                  <a16:creationId xmlns:a16="http://schemas.microsoft.com/office/drawing/2014/main" id="{7B012DC1-C917-4E74-C8EE-7C9109746F73}"/>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14" name="Grup 13">
              <a:extLst>
                <a:ext uri="{FF2B5EF4-FFF2-40B4-BE49-F238E27FC236}">
                  <a16:creationId xmlns:a16="http://schemas.microsoft.com/office/drawing/2014/main" id="{CC487110-EAC5-402B-6252-8FF7CE6991DC}"/>
                </a:ext>
              </a:extLst>
            </p:cNvPr>
            <p:cNvGrpSpPr/>
            <p:nvPr/>
          </p:nvGrpSpPr>
          <p:grpSpPr>
            <a:xfrm>
              <a:off x="8550051" y="485101"/>
              <a:ext cx="990472" cy="486678"/>
              <a:chOff x="10740801" y="485101"/>
              <a:chExt cx="990472" cy="486678"/>
            </a:xfrm>
          </p:grpSpPr>
          <p:sp>
            <p:nvSpPr>
              <p:cNvPr id="15" name="Dikdörtgen: Köşeleri Yuvarlatılmış 14">
                <a:extLst>
                  <a:ext uri="{FF2B5EF4-FFF2-40B4-BE49-F238E27FC236}">
                    <a16:creationId xmlns:a16="http://schemas.microsoft.com/office/drawing/2014/main" id="{6496A8F4-4257-14C9-EE56-8469B307C711}"/>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DC11880D-24F5-CDD8-19BB-B1BB6AFD08CB}"/>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spTree>
    <p:extLst>
      <p:ext uri="{BB962C8B-B14F-4D97-AF65-F5344CB8AC3E}">
        <p14:creationId xmlns:p14="http://schemas.microsoft.com/office/powerpoint/2010/main" val="82887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Düz Bağlayıcı 16">
            <a:extLst>
              <a:ext uri="{FF2B5EF4-FFF2-40B4-BE49-F238E27FC236}">
                <a16:creationId xmlns:a16="http://schemas.microsoft.com/office/drawing/2014/main" id="{3D58EBF0-1114-469B-9950-E67864F2F7A2}"/>
              </a:ext>
            </a:extLst>
          </p:cNvPr>
          <p:cNvCxnSpPr>
            <a:cxnSpLocks/>
          </p:cNvCxnSpPr>
          <p:nvPr/>
        </p:nvCxnSpPr>
        <p:spPr>
          <a:xfrm>
            <a:off x="11073589" y="918157"/>
            <a:ext cx="558242"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pic>
        <p:nvPicPr>
          <p:cNvPr id="772" name="Resim 771">
            <a:extLst>
              <a:ext uri="{FF2B5EF4-FFF2-40B4-BE49-F238E27FC236}">
                <a16:creationId xmlns:a16="http://schemas.microsoft.com/office/drawing/2014/main" id="{72AAB4FD-2BB6-4652-8DD4-E4C7CAAE8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302" y="610379"/>
            <a:ext cx="9745395" cy="5345358"/>
          </a:xfrm>
          <a:prstGeom prst="rect">
            <a:avLst/>
          </a:prstGeom>
        </p:spPr>
      </p:pic>
      <p:sp>
        <p:nvSpPr>
          <p:cNvPr id="773" name="Metin kutusu 772">
            <a:extLst>
              <a:ext uri="{FF2B5EF4-FFF2-40B4-BE49-F238E27FC236}">
                <a16:creationId xmlns:a16="http://schemas.microsoft.com/office/drawing/2014/main" id="{A2269E3C-A1DF-4A5A-B988-BC457A715776}"/>
              </a:ext>
            </a:extLst>
          </p:cNvPr>
          <p:cNvSpPr txBox="1"/>
          <p:nvPr/>
        </p:nvSpPr>
        <p:spPr>
          <a:xfrm>
            <a:off x="2684231" y="6078361"/>
            <a:ext cx="801353" cy="338554"/>
          </a:xfrm>
          <a:prstGeom prst="rect">
            <a:avLst/>
          </a:prstGeom>
          <a:noFill/>
        </p:spPr>
        <p:txBody>
          <a:bodyPr wrap="square">
            <a:spAutoFit/>
          </a:bodyPr>
          <a:lstStyle/>
          <a:p>
            <a:pPr algn="ctr"/>
            <a:r>
              <a:rPr lang="tr-TR" sz="1600" dirty="0" err="1">
                <a:solidFill>
                  <a:schemeClr val="bg1"/>
                </a:solidFill>
                <a:latin typeface="Bahnschrift SemiLight Condensed" panose="020B0502040204020203" pitchFamily="34" charset="0"/>
              </a:rPr>
              <a:t>Corpus</a:t>
            </a:r>
            <a:endParaRPr lang="tr-TR" sz="1600" dirty="0">
              <a:solidFill>
                <a:schemeClr val="bg1"/>
              </a:solidFill>
              <a:latin typeface="Bahnschrift SemiLight Condensed" panose="020B0502040204020203" pitchFamily="34" charset="0"/>
            </a:endParaRPr>
          </a:p>
        </p:txBody>
      </p:sp>
      <p:sp>
        <p:nvSpPr>
          <p:cNvPr id="774" name="Metin kutusu 773">
            <a:extLst>
              <a:ext uri="{FF2B5EF4-FFF2-40B4-BE49-F238E27FC236}">
                <a16:creationId xmlns:a16="http://schemas.microsoft.com/office/drawing/2014/main" id="{974DC711-481B-42F8-88F2-1437D42E81F6}"/>
              </a:ext>
            </a:extLst>
          </p:cNvPr>
          <p:cNvSpPr txBox="1"/>
          <p:nvPr/>
        </p:nvSpPr>
        <p:spPr>
          <a:xfrm>
            <a:off x="3947311" y="5954764"/>
            <a:ext cx="1339912" cy="584775"/>
          </a:xfrm>
          <a:prstGeom prst="rect">
            <a:avLst/>
          </a:prstGeom>
          <a:noFill/>
        </p:spPr>
        <p:txBody>
          <a:bodyPr wrap="square">
            <a:spAutoFit/>
          </a:bodyPr>
          <a:lstStyle/>
          <a:p>
            <a:pPr algn="ctr"/>
            <a:r>
              <a:rPr lang="tr-TR" sz="1600" dirty="0" err="1">
                <a:solidFill>
                  <a:schemeClr val="bg1"/>
                </a:solidFill>
                <a:latin typeface="Bahnschrift SemiLight Condensed" panose="020B0502040204020203" pitchFamily="34" charset="0"/>
              </a:rPr>
              <a:t>Transformators</a:t>
            </a:r>
            <a:endParaRPr lang="tr-TR" sz="1600" dirty="0">
              <a:solidFill>
                <a:schemeClr val="bg1"/>
              </a:solidFill>
              <a:latin typeface="Bahnschrift SemiLight Condensed" panose="020B0502040204020203" pitchFamily="34" charset="0"/>
            </a:endParaRPr>
          </a:p>
          <a:p>
            <a:pPr algn="ctr"/>
            <a:r>
              <a:rPr lang="tr-TR" sz="1600" dirty="0">
                <a:solidFill>
                  <a:schemeClr val="bg1"/>
                </a:solidFill>
                <a:latin typeface="Bahnschrift SemiLight Condensed" panose="020B0502040204020203" pitchFamily="34" charset="0"/>
              </a:rPr>
              <a:t>Architecture</a:t>
            </a:r>
          </a:p>
        </p:txBody>
      </p:sp>
      <p:sp>
        <p:nvSpPr>
          <p:cNvPr id="775" name="Metin kutusu 774">
            <a:extLst>
              <a:ext uri="{FF2B5EF4-FFF2-40B4-BE49-F238E27FC236}">
                <a16:creationId xmlns:a16="http://schemas.microsoft.com/office/drawing/2014/main" id="{8785544C-E3F3-4E27-B484-674A01B3C384}"/>
              </a:ext>
            </a:extLst>
          </p:cNvPr>
          <p:cNvSpPr txBox="1"/>
          <p:nvPr/>
        </p:nvSpPr>
        <p:spPr>
          <a:xfrm>
            <a:off x="5613147" y="6078361"/>
            <a:ext cx="965704" cy="338554"/>
          </a:xfrm>
          <a:prstGeom prst="rect">
            <a:avLst/>
          </a:prstGeom>
          <a:noFill/>
        </p:spPr>
        <p:txBody>
          <a:bodyPr wrap="square">
            <a:spAutoFit/>
          </a:bodyPr>
          <a:lstStyle/>
          <a:p>
            <a:pPr algn="ctr"/>
            <a:r>
              <a:rPr lang="tr-TR" sz="1600" dirty="0">
                <a:solidFill>
                  <a:schemeClr val="bg1"/>
                </a:solidFill>
                <a:latin typeface="Bahnschrift SemiLight Condensed" panose="020B0502040204020203" pitchFamily="34" charset="0"/>
              </a:rPr>
              <a:t>Tokenizer</a:t>
            </a:r>
          </a:p>
        </p:txBody>
      </p:sp>
      <p:sp>
        <p:nvSpPr>
          <p:cNvPr id="776" name="Metin kutusu 775">
            <a:extLst>
              <a:ext uri="{FF2B5EF4-FFF2-40B4-BE49-F238E27FC236}">
                <a16:creationId xmlns:a16="http://schemas.microsoft.com/office/drawing/2014/main" id="{0B761C1B-785A-4894-920E-C82A2B701912}"/>
              </a:ext>
            </a:extLst>
          </p:cNvPr>
          <p:cNvSpPr txBox="1"/>
          <p:nvPr/>
        </p:nvSpPr>
        <p:spPr>
          <a:xfrm>
            <a:off x="6986255" y="5954763"/>
            <a:ext cx="1339912" cy="584775"/>
          </a:xfrm>
          <a:prstGeom prst="rect">
            <a:avLst/>
          </a:prstGeom>
          <a:noFill/>
        </p:spPr>
        <p:txBody>
          <a:bodyPr wrap="square">
            <a:spAutoFit/>
          </a:bodyPr>
          <a:lstStyle/>
          <a:p>
            <a:pPr algn="ctr"/>
            <a:r>
              <a:rPr lang="tr-TR" sz="1600" dirty="0" err="1">
                <a:solidFill>
                  <a:schemeClr val="bg1"/>
                </a:solidFill>
                <a:latin typeface="Bahnschrift SemiLight Condensed" panose="020B0502040204020203" pitchFamily="34" charset="0"/>
              </a:rPr>
              <a:t>Pre-Trained</a:t>
            </a:r>
            <a:endParaRPr lang="tr-TR" sz="1600" dirty="0">
              <a:solidFill>
                <a:schemeClr val="bg1"/>
              </a:solidFill>
              <a:latin typeface="Bahnschrift SemiLight Condensed" panose="020B0502040204020203" pitchFamily="34" charset="0"/>
            </a:endParaRPr>
          </a:p>
          <a:p>
            <a:pPr algn="ctr"/>
            <a:r>
              <a:rPr lang="tr-TR" sz="1600" dirty="0" err="1">
                <a:solidFill>
                  <a:schemeClr val="bg1"/>
                </a:solidFill>
                <a:latin typeface="Bahnschrift SemiLight Condensed" panose="020B0502040204020203" pitchFamily="34" charset="0"/>
              </a:rPr>
              <a:t>Models</a:t>
            </a:r>
            <a:endParaRPr lang="tr-TR" sz="1600" dirty="0">
              <a:solidFill>
                <a:schemeClr val="bg1"/>
              </a:solidFill>
              <a:latin typeface="Bahnschrift SemiLight Condensed" panose="020B0502040204020203" pitchFamily="34" charset="0"/>
            </a:endParaRPr>
          </a:p>
        </p:txBody>
      </p:sp>
      <p:sp>
        <p:nvSpPr>
          <p:cNvPr id="777" name="Metin kutusu 776">
            <a:extLst>
              <a:ext uri="{FF2B5EF4-FFF2-40B4-BE49-F238E27FC236}">
                <a16:creationId xmlns:a16="http://schemas.microsoft.com/office/drawing/2014/main" id="{4B46E9DC-A610-483B-9E0E-8D96C3D7733D}"/>
              </a:ext>
            </a:extLst>
          </p:cNvPr>
          <p:cNvSpPr txBox="1"/>
          <p:nvPr/>
        </p:nvSpPr>
        <p:spPr>
          <a:xfrm>
            <a:off x="8543384" y="5954762"/>
            <a:ext cx="1339912" cy="584775"/>
          </a:xfrm>
          <a:prstGeom prst="rect">
            <a:avLst/>
          </a:prstGeom>
          <a:noFill/>
        </p:spPr>
        <p:txBody>
          <a:bodyPr wrap="square">
            <a:spAutoFit/>
          </a:bodyPr>
          <a:lstStyle/>
          <a:p>
            <a:pPr algn="ctr"/>
            <a:r>
              <a:rPr lang="tr-TR" sz="1600" dirty="0" err="1">
                <a:solidFill>
                  <a:schemeClr val="bg1"/>
                </a:solidFill>
                <a:latin typeface="Bahnschrift SemiLight Condensed" panose="020B0502040204020203" pitchFamily="34" charset="0"/>
              </a:rPr>
              <a:t>Searching</a:t>
            </a:r>
            <a:endParaRPr lang="tr-TR" sz="1600" dirty="0">
              <a:solidFill>
                <a:schemeClr val="bg1"/>
              </a:solidFill>
              <a:latin typeface="Bahnschrift SemiLight Condensed" panose="020B0502040204020203" pitchFamily="34" charset="0"/>
            </a:endParaRPr>
          </a:p>
          <a:p>
            <a:pPr algn="ctr"/>
            <a:r>
              <a:rPr lang="tr-TR" sz="1600" dirty="0" err="1">
                <a:solidFill>
                  <a:schemeClr val="bg1"/>
                </a:solidFill>
                <a:latin typeface="Bahnschrift SemiLight Condensed" panose="020B0502040204020203" pitchFamily="34" charset="0"/>
              </a:rPr>
              <a:t>Algorithms</a:t>
            </a:r>
            <a:endParaRPr lang="tr-TR" sz="1600" dirty="0">
              <a:solidFill>
                <a:schemeClr val="bg1"/>
              </a:solidFill>
              <a:latin typeface="Bahnschrift SemiLight Condensed" panose="020B0502040204020203" pitchFamily="34" charset="0"/>
            </a:endParaRPr>
          </a:p>
        </p:txBody>
      </p:sp>
      <p:sp>
        <p:nvSpPr>
          <p:cNvPr id="778" name="Metin kutusu 777">
            <a:extLst>
              <a:ext uri="{FF2B5EF4-FFF2-40B4-BE49-F238E27FC236}">
                <a16:creationId xmlns:a16="http://schemas.microsoft.com/office/drawing/2014/main" id="{D3005C79-F36A-4287-86B7-DABD8615E45A}"/>
              </a:ext>
            </a:extLst>
          </p:cNvPr>
          <p:cNvSpPr txBox="1"/>
          <p:nvPr/>
        </p:nvSpPr>
        <p:spPr>
          <a:xfrm rot="18962107">
            <a:off x="2094247" y="2612399"/>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01</a:t>
            </a:r>
          </a:p>
        </p:txBody>
      </p:sp>
      <p:sp>
        <p:nvSpPr>
          <p:cNvPr id="779" name="Metin kutusu 778">
            <a:extLst>
              <a:ext uri="{FF2B5EF4-FFF2-40B4-BE49-F238E27FC236}">
                <a16:creationId xmlns:a16="http://schemas.microsoft.com/office/drawing/2014/main" id="{BD6196F3-1703-4831-9339-3FF81A738AFA}"/>
              </a:ext>
            </a:extLst>
          </p:cNvPr>
          <p:cNvSpPr txBox="1"/>
          <p:nvPr/>
        </p:nvSpPr>
        <p:spPr>
          <a:xfrm rot="18891935">
            <a:off x="3619059" y="1051726"/>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02</a:t>
            </a:r>
          </a:p>
        </p:txBody>
      </p:sp>
      <p:sp>
        <p:nvSpPr>
          <p:cNvPr id="780" name="Metin kutusu 779">
            <a:extLst>
              <a:ext uri="{FF2B5EF4-FFF2-40B4-BE49-F238E27FC236}">
                <a16:creationId xmlns:a16="http://schemas.microsoft.com/office/drawing/2014/main" id="{22EDFC86-66FB-42D4-BDD2-79F0BFF24988}"/>
              </a:ext>
            </a:extLst>
          </p:cNvPr>
          <p:cNvSpPr txBox="1"/>
          <p:nvPr/>
        </p:nvSpPr>
        <p:spPr>
          <a:xfrm rot="18918044">
            <a:off x="5102317" y="2627996"/>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03</a:t>
            </a:r>
          </a:p>
        </p:txBody>
      </p:sp>
      <p:sp>
        <p:nvSpPr>
          <p:cNvPr id="781" name="Metin kutusu 780">
            <a:extLst>
              <a:ext uri="{FF2B5EF4-FFF2-40B4-BE49-F238E27FC236}">
                <a16:creationId xmlns:a16="http://schemas.microsoft.com/office/drawing/2014/main" id="{3D96E640-CE6D-4624-BE33-7ECB153F9597}"/>
              </a:ext>
            </a:extLst>
          </p:cNvPr>
          <p:cNvSpPr txBox="1"/>
          <p:nvPr/>
        </p:nvSpPr>
        <p:spPr>
          <a:xfrm rot="18918044">
            <a:off x="6610977" y="1061943"/>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04</a:t>
            </a:r>
          </a:p>
        </p:txBody>
      </p:sp>
      <p:sp>
        <p:nvSpPr>
          <p:cNvPr id="782" name="Metin kutusu 781">
            <a:extLst>
              <a:ext uri="{FF2B5EF4-FFF2-40B4-BE49-F238E27FC236}">
                <a16:creationId xmlns:a16="http://schemas.microsoft.com/office/drawing/2014/main" id="{6095FBE5-D09A-461E-8C26-6EE53B0FBC98}"/>
              </a:ext>
            </a:extLst>
          </p:cNvPr>
          <p:cNvSpPr txBox="1"/>
          <p:nvPr/>
        </p:nvSpPr>
        <p:spPr>
          <a:xfrm rot="18918044">
            <a:off x="8126597" y="2633701"/>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05</a:t>
            </a:r>
          </a:p>
        </p:txBody>
      </p:sp>
      <p:sp>
        <p:nvSpPr>
          <p:cNvPr id="783" name="Metin kutusu 782">
            <a:extLst>
              <a:ext uri="{FF2B5EF4-FFF2-40B4-BE49-F238E27FC236}">
                <a16:creationId xmlns:a16="http://schemas.microsoft.com/office/drawing/2014/main" id="{C012A865-0AF0-4F10-925A-00A30DCA3AE8}"/>
              </a:ext>
            </a:extLst>
          </p:cNvPr>
          <p:cNvSpPr txBox="1"/>
          <p:nvPr/>
        </p:nvSpPr>
        <p:spPr>
          <a:xfrm>
            <a:off x="2087107" y="3192012"/>
            <a:ext cx="1995599" cy="738664"/>
          </a:xfrm>
          <a:prstGeom prst="rect">
            <a:avLst/>
          </a:prstGeom>
          <a:noFill/>
        </p:spPr>
        <p:txBody>
          <a:bodyPr wrap="square">
            <a:spAutoFit/>
          </a:bodyPr>
          <a:lstStyle/>
          <a:p>
            <a:pPr algn="ctr"/>
            <a:r>
              <a:rPr lang="en-US" sz="1400" dirty="0">
                <a:solidFill>
                  <a:srgbClr val="002060"/>
                </a:solidFill>
                <a:latin typeface="Bahnschrift SemiLight Condensed" panose="020B0502040204020203" pitchFamily="34" charset="0"/>
              </a:rPr>
              <a:t>Creating a corpus with a wider variety of contexts, not tied to the author and source.</a:t>
            </a:r>
            <a:endParaRPr lang="tr-TR" sz="1400" dirty="0">
              <a:solidFill>
                <a:srgbClr val="002060"/>
              </a:solidFill>
              <a:latin typeface="Bahnschrift SemiLight Condensed" panose="020B0502040204020203" pitchFamily="34" charset="0"/>
            </a:endParaRPr>
          </a:p>
        </p:txBody>
      </p:sp>
      <p:sp>
        <p:nvSpPr>
          <p:cNvPr id="784" name="Metin kutusu 783">
            <a:extLst>
              <a:ext uri="{FF2B5EF4-FFF2-40B4-BE49-F238E27FC236}">
                <a16:creationId xmlns:a16="http://schemas.microsoft.com/office/drawing/2014/main" id="{FE955CF2-D84C-4E81-8C06-82CBCC0E5BEB}"/>
              </a:ext>
            </a:extLst>
          </p:cNvPr>
          <p:cNvSpPr txBox="1"/>
          <p:nvPr/>
        </p:nvSpPr>
        <p:spPr>
          <a:xfrm>
            <a:off x="3632607" y="1501086"/>
            <a:ext cx="1995599" cy="1169551"/>
          </a:xfrm>
          <a:prstGeom prst="rect">
            <a:avLst/>
          </a:prstGeom>
          <a:noFill/>
        </p:spPr>
        <p:txBody>
          <a:bodyPr wrap="square">
            <a:spAutoFit/>
          </a:bodyPr>
          <a:lstStyle/>
          <a:p>
            <a:pPr algn="ctr"/>
            <a:r>
              <a:rPr lang="en-US" sz="1400" dirty="0">
                <a:solidFill>
                  <a:srgbClr val="002060"/>
                </a:solidFill>
                <a:latin typeface="Bahnschrift SemiLight Condensed" panose="020B0502040204020203" pitchFamily="34" charset="0"/>
              </a:rPr>
              <a:t>Apart from the basic transformer architecture, architectures such as Transformer-XL or Google Pegasus can be used.</a:t>
            </a:r>
            <a:endParaRPr lang="tr-TR" sz="1400" dirty="0">
              <a:solidFill>
                <a:srgbClr val="002060"/>
              </a:solidFill>
              <a:latin typeface="Bahnschrift SemiLight Condensed" panose="020B0502040204020203" pitchFamily="34" charset="0"/>
            </a:endParaRPr>
          </a:p>
        </p:txBody>
      </p:sp>
      <p:sp>
        <p:nvSpPr>
          <p:cNvPr id="785" name="Metin kutusu 784">
            <a:extLst>
              <a:ext uri="{FF2B5EF4-FFF2-40B4-BE49-F238E27FC236}">
                <a16:creationId xmlns:a16="http://schemas.microsoft.com/office/drawing/2014/main" id="{A5CA0171-EC63-4977-B7EB-DC1C5B8F87C9}"/>
              </a:ext>
            </a:extLst>
          </p:cNvPr>
          <p:cNvSpPr txBox="1"/>
          <p:nvPr/>
        </p:nvSpPr>
        <p:spPr>
          <a:xfrm>
            <a:off x="5098199" y="3208437"/>
            <a:ext cx="1995599" cy="1015663"/>
          </a:xfrm>
          <a:prstGeom prst="rect">
            <a:avLst/>
          </a:prstGeom>
          <a:noFill/>
        </p:spPr>
        <p:txBody>
          <a:bodyPr wrap="square">
            <a:spAutoFit/>
          </a:bodyPr>
          <a:lstStyle/>
          <a:p>
            <a:pPr algn="ctr"/>
            <a:r>
              <a:rPr lang="en-US" sz="1200" dirty="0">
                <a:solidFill>
                  <a:srgbClr val="002060"/>
                </a:solidFill>
                <a:latin typeface="Bahnschrift SemiLight Condensed" panose="020B0502040204020203" pitchFamily="34" charset="0"/>
              </a:rPr>
              <a:t>As we make natural language more tokenized, a more efficient tokenizer can be designed to fit the semantic and morphological structure of the language.</a:t>
            </a:r>
            <a:endParaRPr lang="tr-TR" sz="1200" dirty="0">
              <a:solidFill>
                <a:srgbClr val="002060"/>
              </a:solidFill>
              <a:latin typeface="Bahnschrift SemiLight Condensed" panose="020B0502040204020203" pitchFamily="34" charset="0"/>
            </a:endParaRPr>
          </a:p>
        </p:txBody>
      </p:sp>
      <p:sp>
        <p:nvSpPr>
          <p:cNvPr id="786" name="Metin kutusu 785">
            <a:extLst>
              <a:ext uri="{FF2B5EF4-FFF2-40B4-BE49-F238E27FC236}">
                <a16:creationId xmlns:a16="http://schemas.microsoft.com/office/drawing/2014/main" id="{E9D7C72F-01AC-42CE-94DE-8E72788C7CC7}"/>
              </a:ext>
            </a:extLst>
          </p:cNvPr>
          <p:cNvSpPr txBox="1"/>
          <p:nvPr/>
        </p:nvSpPr>
        <p:spPr>
          <a:xfrm>
            <a:off x="6658411" y="1656011"/>
            <a:ext cx="1995599" cy="954107"/>
          </a:xfrm>
          <a:prstGeom prst="rect">
            <a:avLst/>
          </a:prstGeom>
          <a:noFill/>
        </p:spPr>
        <p:txBody>
          <a:bodyPr wrap="square">
            <a:spAutoFit/>
          </a:bodyPr>
          <a:lstStyle/>
          <a:p>
            <a:pPr algn="ctr"/>
            <a:r>
              <a:rPr lang="en-US" sz="1400" dirty="0">
                <a:solidFill>
                  <a:srgbClr val="002060"/>
                </a:solidFill>
                <a:latin typeface="Bahnschrift SemiLight Condensed" panose="020B0502040204020203" pitchFamily="34" charset="0"/>
              </a:rPr>
              <a:t>More efficient results can be achieved by using pre-trained models such as GPT and Google BERT.</a:t>
            </a:r>
            <a:endParaRPr lang="tr-TR" sz="1400" dirty="0">
              <a:solidFill>
                <a:srgbClr val="002060"/>
              </a:solidFill>
              <a:latin typeface="Bahnschrift SemiLight Condensed" panose="020B0502040204020203" pitchFamily="34" charset="0"/>
            </a:endParaRPr>
          </a:p>
        </p:txBody>
      </p:sp>
      <p:sp>
        <p:nvSpPr>
          <p:cNvPr id="787" name="Metin kutusu 786">
            <a:extLst>
              <a:ext uri="{FF2B5EF4-FFF2-40B4-BE49-F238E27FC236}">
                <a16:creationId xmlns:a16="http://schemas.microsoft.com/office/drawing/2014/main" id="{6D789446-A65C-4772-906A-504684A91888}"/>
              </a:ext>
            </a:extLst>
          </p:cNvPr>
          <p:cNvSpPr txBox="1"/>
          <p:nvPr/>
        </p:nvSpPr>
        <p:spPr>
          <a:xfrm>
            <a:off x="8314795" y="3269993"/>
            <a:ext cx="1888162" cy="954107"/>
          </a:xfrm>
          <a:prstGeom prst="rect">
            <a:avLst/>
          </a:prstGeom>
          <a:noFill/>
        </p:spPr>
        <p:txBody>
          <a:bodyPr wrap="square">
            <a:spAutoFit/>
          </a:bodyPr>
          <a:lstStyle/>
          <a:p>
            <a:pPr algn="ctr"/>
            <a:r>
              <a:rPr lang="en-US" sz="1400" dirty="0">
                <a:solidFill>
                  <a:srgbClr val="002060"/>
                </a:solidFill>
                <a:latin typeface="Bahnschrift SemiLight Condensed" panose="020B0502040204020203" pitchFamily="34" charset="0"/>
              </a:rPr>
              <a:t>The Greedy algorithm can be replaced by the Heuristic Beam search algorithm (HBS).</a:t>
            </a:r>
            <a:endParaRPr lang="tr-TR" sz="1400"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E57447CE-B362-51C2-6B76-4BC24B171BDE}"/>
              </a:ext>
            </a:extLst>
          </p:cNvPr>
          <p:cNvGrpSpPr/>
          <p:nvPr/>
        </p:nvGrpSpPr>
        <p:grpSpPr>
          <a:xfrm>
            <a:off x="8460473" y="485101"/>
            <a:ext cx="3262909" cy="486678"/>
            <a:chOff x="8550051" y="485101"/>
            <a:chExt cx="3218591" cy="486678"/>
          </a:xfrm>
        </p:grpSpPr>
        <p:sp>
          <p:nvSpPr>
            <p:cNvPr id="3" name="Metin kutusu 2">
              <a:extLst>
                <a:ext uri="{FF2B5EF4-FFF2-40B4-BE49-F238E27FC236}">
                  <a16:creationId xmlns:a16="http://schemas.microsoft.com/office/drawing/2014/main" id="{F99C512F-241C-9FEC-26FE-9739116AD766}"/>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4" name="Metin kutusu 3">
              <a:extLst>
                <a:ext uri="{FF2B5EF4-FFF2-40B4-BE49-F238E27FC236}">
                  <a16:creationId xmlns:a16="http://schemas.microsoft.com/office/drawing/2014/main" id="{D207B157-9DE4-D56C-1B70-54EEE057BFD2}"/>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5" name="Metin kutusu 4">
              <a:extLst>
                <a:ext uri="{FF2B5EF4-FFF2-40B4-BE49-F238E27FC236}">
                  <a16:creationId xmlns:a16="http://schemas.microsoft.com/office/drawing/2014/main" id="{DBCA54F2-55CF-2B33-1482-0891D2A18DC4}"/>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6" name="Grup 5">
              <a:extLst>
                <a:ext uri="{FF2B5EF4-FFF2-40B4-BE49-F238E27FC236}">
                  <a16:creationId xmlns:a16="http://schemas.microsoft.com/office/drawing/2014/main" id="{C9D36949-BF82-612C-096B-D99C67EC8BB7}"/>
                </a:ext>
              </a:extLst>
            </p:cNvPr>
            <p:cNvGrpSpPr/>
            <p:nvPr/>
          </p:nvGrpSpPr>
          <p:grpSpPr>
            <a:xfrm>
              <a:off x="8550051" y="485101"/>
              <a:ext cx="990472" cy="486678"/>
              <a:chOff x="10740801" y="485101"/>
              <a:chExt cx="990472" cy="486678"/>
            </a:xfrm>
          </p:grpSpPr>
          <p:sp>
            <p:nvSpPr>
              <p:cNvPr id="7" name="Dikdörtgen: Köşeleri Yuvarlatılmış 6">
                <a:extLst>
                  <a:ext uri="{FF2B5EF4-FFF2-40B4-BE49-F238E27FC236}">
                    <a16:creationId xmlns:a16="http://schemas.microsoft.com/office/drawing/2014/main" id="{B89FAA50-B5B3-78AB-D236-FDEC844BB1EF}"/>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82E09843-351B-247A-9C2E-1829ED730A8E}"/>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spTree>
    <p:extLst>
      <p:ext uri="{BB962C8B-B14F-4D97-AF65-F5344CB8AC3E}">
        <p14:creationId xmlns:p14="http://schemas.microsoft.com/office/powerpoint/2010/main" val="401119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2000"/>
                                        <p:tgtEl>
                                          <p:spTgt spid="7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8"/>
                                        </p:tgtEl>
                                        <p:attrNameLst>
                                          <p:attrName>style.visibility</p:attrName>
                                        </p:attrNameLst>
                                      </p:cBhvr>
                                      <p:to>
                                        <p:strVal val="visible"/>
                                      </p:to>
                                    </p:set>
                                    <p:animEffect transition="in" filter="fade">
                                      <p:cBhvr>
                                        <p:cTn id="10" dur="2000"/>
                                        <p:tgtEl>
                                          <p:spTgt spid="7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9"/>
                                        </p:tgtEl>
                                        <p:attrNameLst>
                                          <p:attrName>style.visibility</p:attrName>
                                        </p:attrNameLst>
                                      </p:cBhvr>
                                      <p:to>
                                        <p:strVal val="visible"/>
                                      </p:to>
                                    </p:set>
                                    <p:animEffect transition="in" filter="fade">
                                      <p:cBhvr>
                                        <p:cTn id="13" dur="2000"/>
                                        <p:tgtEl>
                                          <p:spTgt spid="7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0"/>
                                        </p:tgtEl>
                                        <p:attrNameLst>
                                          <p:attrName>style.visibility</p:attrName>
                                        </p:attrNameLst>
                                      </p:cBhvr>
                                      <p:to>
                                        <p:strVal val="visible"/>
                                      </p:to>
                                    </p:set>
                                    <p:animEffect transition="in" filter="fade">
                                      <p:cBhvr>
                                        <p:cTn id="16" dur="2000"/>
                                        <p:tgtEl>
                                          <p:spTgt spid="7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1"/>
                                        </p:tgtEl>
                                        <p:attrNameLst>
                                          <p:attrName>style.visibility</p:attrName>
                                        </p:attrNameLst>
                                      </p:cBhvr>
                                      <p:to>
                                        <p:strVal val="visible"/>
                                      </p:to>
                                    </p:set>
                                    <p:animEffect transition="in" filter="fade">
                                      <p:cBhvr>
                                        <p:cTn id="19" dur="2000"/>
                                        <p:tgtEl>
                                          <p:spTgt spid="7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2"/>
                                        </p:tgtEl>
                                        <p:attrNameLst>
                                          <p:attrName>style.visibility</p:attrName>
                                        </p:attrNameLst>
                                      </p:cBhvr>
                                      <p:to>
                                        <p:strVal val="visible"/>
                                      </p:to>
                                    </p:set>
                                    <p:animEffect transition="in" filter="fade">
                                      <p:cBhvr>
                                        <p:cTn id="22" dur="2000"/>
                                        <p:tgtEl>
                                          <p:spTgt spid="782"/>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73"/>
                                        </p:tgtEl>
                                        <p:attrNameLst>
                                          <p:attrName>style.visibility</p:attrName>
                                        </p:attrNameLst>
                                      </p:cBhvr>
                                      <p:to>
                                        <p:strVal val="visible"/>
                                      </p:to>
                                    </p:set>
                                    <p:animEffect transition="in" filter="fade">
                                      <p:cBhvr>
                                        <p:cTn id="26" dur="1000"/>
                                        <p:tgtEl>
                                          <p:spTgt spid="7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83"/>
                                        </p:tgtEl>
                                        <p:attrNameLst>
                                          <p:attrName>style.visibility</p:attrName>
                                        </p:attrNameLst>
                                      </p:cBhvr>
                                      <p:to>
                                        <p:strVal val="visible"/>
                                      </p:to>
                                    </p:set>
                                    <p:animEffect transition="in" filter="fade">
                                      <p:cBhvr>
                                        <p:cTn id="29" dur="1000"/>
                                        <p:tgtEl>
                                          <p:spTgt spid="783"/>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774"/>
                                        </p:tgtEl>
                                        <p:attrNameLst>
                                          <p:attrName>style.visibility</p:attrName>
                                        </p:attrNameLst>
                                      </p:cBhvr>
                                      <p:to>
                                        <p:strVal val="visible"/>
                                      </p:to>
                                    </p:set>
                                    <p:animEffect transition="in" filter="fade">
                                      <p:cBhvr>
                                        <p:cTn id="33" dur="1000"/>
                                        <p:tgtEl>
                                          <p:spTgt spid="77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84"/>
                                        </p:tgtEl>
                                        <p:attrNameLst>
                                          <p:attrName>style.visibility</p:attrName>
                                        </p:attrNameLst>
                                      </p:cBhvr>
                                      <p:to>
                                        <p:strVal val="visible"/>
                                      </p:to>
                                    </p:set>
                                    <p:animEffect transition="in" filter="fade">
                                      <p:cBhvr>
                                        <p:cTn id="36" dur="1000"/>
                                        <p:tgtEl>
                                          <p:spTgt spid="784"/>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775"/>
                                        </p:tgtEl>
                                        <p:attrNameLst>
                                          <p:attrName>style.visibility</p:attrName>
                                        </p:attrNameLst>
                                      </p:cBhvr>
                                      <p:to>
                                        <p:strVal val="visible"/>
                                      </p:to>
                                    </p:set>
                                    <p:animEffect transition="in" filter="fade">
                                      <p:cBhvr>
                                        <p:cTn id="40" dur="1000"/>
                                        <p:tgtEl>
                                          <p:spTgt spid="77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85"/>
                                        </p:tgtEl>
                                        <p:attrNameLst>
                                          <p:attrName>style.visibility</p:attrName>
                                        </p:attrNameLst>
                                      </p:cBhvr>
                                      <p:to>
                                        <p:strVal val="visible"/>
                                      </p:to>
                                    </p:set>
                                    <p:animEffect transition="in" filter="fade">
                                      <p:cBhvr>
                                        <p:cTn id="43" dur="1000"/>
                                        <p:tgtEl>
                                          <p:spTgt spid="78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76"/>
                                        </p:tgtEl>
                                        <p:attrNameLst>
                                          <p:attrName>style.visibility</p:attrName>
                                        </p:attrNameLst>
                                      </p:cBhvr>
                                      <p:to>
                                        <p:strVal val="visible"/>
                                      </p:to>
                                    </p:set>
                                    <p:animEffect transition="in" filter="fade">
                                      <p:cBhvr>
                                        <p:cTn id="47" dur="1000"/>
                                        <p:tgtEl>
                                          <p:spTgt spid="77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86"/>
                                        </p:tgtEl>
                                        <p:attrNameLst>
                                          <p:attrName>style.visibility</p:attrName>
                                        </p:attrNameLst>
                                      </p:cBhvr>
                                      <p:to>
                                        <p:strVal val="visible"/>
                                      </p:to>
                                    </p:set>
                                    <p:animEffect transition="in" filter="fade">
                                      <p:cBhvr>
                                        <p:cTn id="50" dur="1000"/>
                                        <p:tgtEl>
                                          <p:spTgt spid="786"/>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777"/>
                                        </p:tgtEl>
                                        <p:attrNameLst>
                                          <p:attrName>style.visibility</p:attrName>
                                        </p:attrNameLst>
                                      </p:cBhvr>
                                      <p:to>
                                        <p:strVal val="visible"/>
                                      </p:to>
                                    </p:set>
                                    <p:animEffect transition="in" filter="fade">
                                      <p:cBhvr>
                                        <p:cTn id="54" dur="1000"/>
                                        <p:tgtEl>
                                          <p:spTgt spid="77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87"/>
                                        </p:tgtEl>
                                        <p:attrNameLst>
                                          <p:attrName>style.visibility</p:attrName>
                                        </p:attrNameLst>
                                      </p:cBhvr>
                                      <p:to>
                                        <p:strVal val="visible"/>
                                      </p:to>
                                    </p:set>
                                    <p:animEffect transition="in" filter="fade">
                                      <p:cBhvr>
                                        <p:cTn id="57"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p:bldP spid="774" grpId="0"/>
      <p:bldP spid="775" grpId="0"/>
      <p:bldP spid="776" grpId="0"/>
      <p:bldP spid="777" grpId="0"/>
      <p:bldP spid="778" grpId="0"/>
      <p:bldP spid="779" grpId="0"/>
      <p:bldP spid="780" grpId="0"/>
      <p:bldP spid="781" grpId="0"/>
      <p:bldP spid="782" grpId="0"/>
      <p:bldP spid="783" grpId="0"/>
      <p:bldP spid="784" grpId="0"/>
      <p:bldP spid="785" grpId="0"/>
      <p:bldP spid="786" grpId="0"/>
      <p:bldP spid="78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6ADAC8C7-84F2-481E-B01A-1BF5CE75463E}"/>
              </a:ext>
            </a:extLst>
          </p:cNvPr>
          <p:cNvSpPr txBox="1"/>
          <p:nvPr/>
        </p:nvSpPr>
        <p:spPr>
          <a:xfrm>
            <a:off x="4769973" y="-173581"/>
            <a:ext cx="2814754" cy="548640"/>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3200" b="1" dirty="0" err="1">
                <a:solidFill>
                  <a:srgbClr val="002060"/>
                </a:solidFill>
                <a:latin typeface="Bahnschrift SemiLight Condensed" panose="020B0502040204020203" pitchFamily="34" charset="0"/>
              </a:rPr>
              <a:t>References</a:t>
            </a:r>
            <a:endParaRPr lang="tr-TR" sz="3200" b="1" dirty="0">
              <a:solidFill>
                <a:srgbClr val="002060"/>
              </a:solidFill>
              <a:latin typeface="Bahnschrift SemiLight Condensed" panose="020B0502040204020203" pitchFamily="34" charset="0"/>
            </a:endParaRPr>
          </a:p>
        </p:txBody>
      </p:sp>
      <p:sp>
        <p:nvSpPr>
          <p:cNvPr id="4" name="Metin kutusu 3">
            <a:extLst>
              <a:ext uri="{FF2B5EF4-FFF2-40B4-BE49-F238E27FC236}">
                <a16:creationId xmlns:a16="http://schemas.microsoft.com/office/drawing/2014/main" id="{4CB49FBC-6F2F-4EE8-A360-DF950A816D9A}"/>
              </a:ext>
            </a:extLst>
          </p:cNvPr>
          <p:cNvSpPr txBox="1"/>
          <p:nvPr/>
        </p:nvSpPr>
        <p:spPr>
          <a:xfrm>
            <a:off x="863153" y="480102"/>
            <a:ext cx="10806764"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1. https://towardsdatascience.com/illustrated-guide-to-lstms-and-gru-s-a-step-by-step-explanation-44e9eb85bf21</a:t>
            </a:r>
          </a:p>
        </p:txBody>
      </p:sp>
      <p:sp>
        <p:nvSpPr>
          <p:cNvPr id="6" name="Metin kutusu 5">
            <a:extLst>
              <a:ext uri="{FF2B5EF4-FFF2-40B4-BE49-F238E27FC236}">
                <a16:creationId xmlns:a16="http://schemas.microsoft.com/office/drawing/2014/main" id="{B43705D2-5341-4871-BFF9-FA640BF5ADF1}"/>
              </a:ext>
            </a:extLst>
          </p:cNvPr>
          <p:cNvSpPr txBox="1"/>
          <p:nvPr/>
        </p:nvSpPr>
        <p:spPr>
          <a:xfrm>
            <a:off x="863153" y="1051897"/>
            <a:ext cx="7674265"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2. http://jalammar.github.io/illustrated-transformer/</a:t>
            </a:r>
          </a:p>
        </p:txBody>
      </p:sp>
      <p:sp>
        <p:nvSpPr>
          <p:cNvPr id="8" name="Metin kutusu 7">
            <a:extLst>
              <a:ext uri="{FF2B5EF4-FFF2-40B4-BE49-F238E27FC236}">
                <a16:creationId xmlns:a16="http://schemas.microsoft.com/office/drawing/2014/main" id="{866F37C2-4C07-4CBF-B98E-B80941D1425F}"/>
              </a:ext>
            </a:extLst>
          </p:cNvPr>
          <p:cNvSpPr txBox="1"/>
          <p:nvPr/>
        </p:nvSpPr>
        <p:spPr>
          <a:xfrm>
            <a:off x="863153" y="1623692"/>
            <a:ext cx="7176324"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3. http://nlp.seas.harvard.edu/2018/04/03/attention.html</a:t>
            </a:r>
          </a:p>
        </p:txBody>
      </p:sp>
      <p:sp>
        <p:nvSpPr>
          <p:cNvPr id="7" name="Metin kutusu 6">
            <a:extLst>
              <a:ext uri="{FF2B5EF4-FFF2-40B4-BE49-F238E27FC236}">
                <a16:creationId xmlns:a16="http://schemas.microsoft.com/office/drawing/2014/main" id="{FEB089F7-2DC1-43BF-BF50-0F76CDDCBF64}"/>
              </a:ext>
            </a:extLst>
          </p:cNvPr>
          <p:cNvSpPr txBox="1"/>
          <p:nvPr/>
        </p:nvSpPr>
        <p:spPr>
          <a:xfrm>
            <a:off x="863153" y="2195487"/>
            <a:ext cx="3410267"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4. www.asimovinstute.org</a:t>
            </a:r>
          </a:p>
        </p:txBody>
      </p:sp>
      <p:sp>
        <p:nvSpPr>
          <p:cNvPr id="9" name="Metin kutusu 8">
            <a:extLst>
              <a:ext uri="{FF2B5EF4-FFF2-40B4-BE49-F238E27FC236}">
                <a16:creationId xmlns:a16="http://schemas.microsoft.com/office/drawing/2014/main" id="{C17BC483-1225-492C-8DCA-669461835197}"/>
              </a:ext>
            </a:extLst>
          </p:cNvPr>
          <p:cNvSpPr txBox="1"/>
          <p:nvPr/>
        </p:nvSpPr>
        <p:spPr>
          <a:xfrm>
            <a:off x="863153" y="2767282"/>
            <a:ext cx="10628394" cy="338554"/>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5. </a:t>
            </a:r>
            <a:r>
              <a:rPr lang="tr-TR" dirty="0" err="1"/>
              <a:t>What</a:t>
            </a:r>
            <a:r>
              <a:rPr lang="tr-TR" dirty="0"/>
              <a:t> is Natural Language </a:t>
            </a:r>
            <a:r>
              <a:rPr lang="tr-TR" dirty="0" err="1"/>
              <a:t>Processing</a:t>
            </a:r>
            <a:r>
              <a:rPr lang="tr-TR" dirty="0"/>
              <a:t>? - https://machinelearningmastery.com/natural-language-processing</a:t>
            </a:r>
          </a:p>
        </p:txBody>
      </p:sp>
      <p:sp>
        <p:nvSpPr>
          <p:cNvPr id="10" name="Metin kutusu 9">
            <a:extLst>
              <a:ext uri="{FF2B5EF4-FFF2-40B4-BE49-F238E27FC236}">
                <a16:creationId xmlns:a16="http://schemas.microsoft.com/office/drawing/2014/main" id="{74BF34A4-23D3-40CA-8D35-3A032BA8F73F}"/>
              </a:ext>
            </a:extLst>
          </p:cNvPr>
          <p:cNvSpPr txBox="1"/>
          <p:nvPr/>
        </p:nvSpPr>
        <p:spPr>
          <a:xfrm>
            <a:off x="863153" y="3339077"/>
            <a:ext cx="10806764" cy="338554"/>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6. NDC </a:t>
            </a:r>
            <a:r>
              <a:rPr lang="tr-TR" dirty="0" err="1"/>
              <a:t>Conferences</a:t>
            </a:r>
            <a:r>
              <a:rPr lang="tr-TR" dirty="0"/>
              <a:t> </a:t>
            </a:r>
            <a:r>
              <a:rPr lang="tr-TR" dirty="0" err="1"/>
              <a:t>Automatic</a:t>
            </a:r>
            <a:r>
              <a:rPr lang="tr-TR" dirty="0"/>
              <a:t> </a:t>
            </a:r>
            <a:r>
              <a:rPr lang="tr-TR" dirty="0" err="1"/>
              <a:t>Text</a:t>
            </a:r>
            <a:r>
              <a:rPr lang="tr-TR" dirty="0"/>
              <a:t> </a:t>
            </a:r>
            <a:r>
              <a:rPr lang="tr-TR" dirty="0" err="1"/>
              <a:t>Summarization</a:t>
            </a:r>
            <a:r>
              <a:rPr lang="tr-TR" dirty="0"/>
              <a:t> [Video slayt] - https://www.youtube.com/watch?v=_d0OXm0dRZ4</a:t>
            </a:r>
          </a:p>
        </p:txBody>
      </p:sp>
      <p:sp>
        <p:nvSpPr>
          <p:cNvPr id="12" name="Metin kutusu 11">
            <a:extLst>
              <a:ext uri="{FF2B5EF4-FFF2-40B4-BE49-F238E27FC236}">
                <a16:creationId xmlns:a16="http://schemas.microsoft.com/office/drawing/2014/main" id="{E8F6FC80-DA32-4334-8D66-5985AF81D5BE}"/>
              </a:ext>
            </a:extLst>
          </p:cNvPr>
          <p:cNvSpPr txBox="1"/>
          <p:nvPr/>
        </p:nvSpPr>
        <p:spPr>
          <a:xfrm>
            <a:off x="863153" y="3910872"/>
            <a:ext cx="10628394" cy="584775"/>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7. Şen, M.U. &amp; Yanıkoğlu, B. (2018). Document </a:t>
            </a:r>
            <a:r>
              <a:rPr lang="tr-TR" dirty="0" err="1"/>
              <a:t>classification</a:t>
            </a:r>
            <a:r>
              <a:rPr lang="tr-TR" dirty="0"/>
              <a:t> of SuDer </a:t>
            </a:r>
            <a:r>
              <a:rPr lang="tr-TR" dirty="0" err="1"/>
              <a:t>Turkish</a:t>
            </a:r>
            <a:r>
              <a:rPr lang="tr-TR" dirty="0"/>
              <a:t> News </a:t>
            </a:r>
            <a:r>
              <a:rPr lang="tr-TR" dirty="0" err="1"/>
              <a:t>Corpora</a:t>
            </a:r>
            <a:r>
              <a:rPr lang="tr-TR" dirty="0"/>
              <a:t>. 2018 26th </a:t>
            </a:r>
            <a:r>
              <a:rPr lang="tr-TR" dirty="0" err="1"/>
              <a:t>Signal</a:t>
            </a:r>
            <a:r>
              <a:rPr lang="tr-TR" dirty="0"/>
              <a:t> </a:t>
            </a:r>
            <a:r>
              <a:rPr lang="tr-TR" dirty="0" err="1"/>
              <a:t>Processing</a:t>
            </a:r>
            <a:r>
              <a:rPr lang="tr-TR" dirty="0"/>
              <a:t> </a:t>
            </a:r>
            <a:r>
              <a:rPr lang="tr-TR" dirty="0" err="1"/>
              <a:t>and</a:t>
            </a:r>
            <a:r>
              <a:rPr lang="tr-TR" dirty="0"/>
              <a:t> Communications Applications Conference (SIU). DOI: 10.1109/SIU.2018.8404790</a:t>
            </a:r>
          </a:p>
        </p:txBody>
      </p:sp>
      <p:sp>
        <p:nvSpPr>
          <p:cNvPr id="14" name="Metin kutusu 13">
            <a:extLst>
              <a:ext uri="{FF2B5EF4-FFF2-40B4-BE49-F238E27FC236}">
                <a16:creationId xmlns:a16="http://schemas.microsoft.com/office/drawing/2014/main" id="{D512B9C6-5557-4C07-B1ED-4045C4CFCC11}"/>
              </a:ext>
            </a:extLst>
          </p:cNvPr>
          <p:cNvSpPr txBox="1"/>
          <p:nvPr/>
        </p:nvSpPr>
        <p:spPr>
          <a:xfrm>
            <a:off x="863153" y="4728888"/>
            <a:ext cx="10628394" cy="584775"/>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8. </a:t>
            </a:r>
            <a:r>
              <a:rPr lang="tr-TR" dirty="0" err="1"/>
              <a:t>Vaswani</a:t>
            </a:r>
            <a:r>
              <a:rPr lang="tr-TR" dirty="0"/>
              <a:t>, A., </a:t>
            </a:r>
            <a:r>
              <a:rPr lang="tr-TR" dirty="0" err="1"/>
              <a:t>Shazeer</a:t>
            </a:r>
            <a:r>
              <a:rPr lang="tr-TR" dirty="0"/>
              <a:t>, N., </a:t>
            </a:r>
            <a:r>
              <a:rPr lang="tr-TR" dirty="0" err="1"/>
              <a:t>Parmar</a:t>
            </a:r>
            <a:r>
              <a:rPr lang="tr-TR" dirty="0"/>
              <a:t>, N., </a:t>
            </a:r>
            <a:r>
              <a:rPr lang="tr-TR" dirty="0" err="1"/>
              <a:t>Uszkoreit</a:t>
            </a:r>
            <a:r>
              <a:rPr lang="tr-TR" dirty="0"/>
              <a:t>, J., </a:t>
            </a:r>
            <a:r>
              <a:rPr lang="tr-TR" dirty="0" err="1"/>
              <a:t>Jones</a:t>
            </a:r>
            <a:r>
              <a:rPr lang="tr-TR" dirty="0"/>
              <a:t>, L., </a:t>
            </a:r>
            <a:r>
              <a:rPr lang="tr-TR" dirty="0" err="1"/>
              <a:t>Gomez</a:t>
            </a:r>
            <a:r>
              <a:rPr lang="tr-TR" dirty="0"/>
              <a:t>, A.N., </a:t>
            </a:r>
            <a:r>
              <a:rPr lang="tr-TR" dirty="0" err="1"/>
              <a:t>Kaiser</a:t>
            </a:r>
            <a:r>
              <a:rPr lang="tr-TR" dirty="0"/>
              <a:t>, L. &amp; </a:t>
            </a:r>
            <a:r>
              <a:rPr lang="tr-TR" dirty="0" err="1"/>
              <a:t>Polosukhin</a:t>
            </a:r>
            <a:r>
              <a:rPr lang="tr-TR" dirty="0"/>
              <a:t>, I. (2017). </a:t>
            </a:r>
            <a:r>
              <a:rPr lang="tr-TR" dirty="0" err="1"/>
              <a:t>Attention</a:t>
            </a:r>
            <a:r>
              <a:rPr lang="tr-TR" dirty="0"/>
              <a:t> Is </a:t>
            </a:r>
            <a:r>
              <a:rPr lang="tr-TR" dirty="0" err="1"/>
              <a:t>All</a:t>
            </a:r>
            <a:r>
              <a:rPr lang="tr-TR" dirty="0"/>
              <a:t> </a:t>
            </a:r>
            <a:r>
              <a:rPr lang="tr-TR" dirty="0" err="1"/>
              <a:t>You</a:t>
            </a:r>
            <a:r>
              <a:rPr lang="tr-TR" dirty="0"/>
              <a:t> </a:t>
            </a:r>
            <a:r>
              <a:rPr lang="tr-TR" dirty="0" err="1"/>
              <a:t>Need</a:t>
            </a:r>
            <a:r>
              <a:rPr lang="tr-TR" dirty="0"/>
              <a:t>. arXiv:1706.03762v5.</a:t>
            </a:r>
          </a:p>
        </p:txBody>
      </p:sp>
      <p:sp>
        <p:nvSpPr>
          <p:cNvPr id="16" name="Metin kutusu 15">
            <a:extLst>
              <a:ext uri="{FF2B5EF4-FFF2-40B4-BE49-F238E27FC236}">
                <a16:creationId xmlns:a16="http://schemas.microsoft.com/office/drawing/2014/main" id="{A47C50A8-90CD-4FC7-92BF-2E572AF677E3}"/>
              </a:ext>
            </a:extLst>
          </p:cNvPr>
          <p:cNvSpPr txBox="1"/>
          <p:nvPr/>
        </p:nvSpPr>
        <p:spPr>
          <a:xfrm>
            <a:off x="863153" y="5546901"/>
            <a:ext cx="10628394" cy="830997"/>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9. Özkan, C. (2019). İnternet Tabanlı Türkçe Metinler İçin Otomatik Özetleme Tekniği. (Yayımlanmamış Yüksek Lisans Tezi). T.C. Maltepe Üniversitesi/Fen Bilimleri Enstitüsü, İstanbul. Erişim adresi: https://openaccess.maltepe.edu.tr/xmlui/bitstream/handle/20.500.12415/2952/10306152.pdf?sequence=1</a:t>
            </a:r>
          </a:p>
        </p:txBody>
      </p:sp>
    </p:spTree>
    <p:extLst>
      <p:ext uri="{BB962C8B-B14F-4D97-AF65-F5344CB8AC3E}">
        <p14:creationId xmlns:p14="http://schemas.microsoft.com/office/powerpoint/2010/main" val="33866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 11">
            <a:extLst>
              <a:ext uri="{FF2B5EF4-FFF2-40B4-BE49-F238E27FC236}">
                <a16:creationId xmlns:a16="http://schemas.microsoft.com/office/drawing/2014/main" id="{3192C1C3-68E4-4265-91F7-039B30B2FB6C}"/>
              </a:ext>
            </a:extLst>
          </p:cNvPr>
          <p:cNvGrpSpPr/>
          <p:nvPr/>
        </p:nvGrpSpPr>
        <p:grpSpPr>
          <a:xfrm>
            <a:off x="677430" y="1936866"/>
            <a:ext cx="10837140" cy="3376179"/>
            <a:chOff x="677430" y="1936866"/>
            <a:chExt cx="10837140" cy="3376179"/>
          </a:xfrm>
        </p:grpSpPr>
        <p:grpSp>
          <p:nvGrpSpPr>
            <p:cNvPr id="9" name="Grup 8">
              <a:extLst>
                <a:ext uri="{FF2B5EF4-FFF2-40B4-BE49-F238E27FC236}">
                  <a16:creationId xmlns:a16="http://schemas.microsoft.com/office/drawing/2014/main" id="{3986599E-3F1A-47C6-82BF-43F2069A882C}"/>
                </a:ext>
              </a:extLst>
            </p:cNvPr>
            <p:cNvGrpSpPr/>
            <p:nvPr/>
          </p:nvGrpSpPr>
          <p:grpSpPr>
            <a:xfrm>
              <a:off x="677430" y="1936866"/>
              <a:ext cx="10837140" cy="3376179"/>
              <a:chOff x="677430" y="1936866"/>
              <a:chExt cx="10837140" cy="3376179"/>
            </a:xfrm>
          </p:grpSpPr>
          <p:grpSp>
            <p:nvGrpSpPr>
              <p:cNvPr id="5" name="Grup 4">
                <a:extLst>
                  <a:ext uri="{FF2B5EF4-FFF2-40B4-BE49-F238E27FC236}">
                    <a16:creationId xmlns:a16="http://schemas.microsoft.com/office/drawing/2014/main" id="{6AB605D8-B5B6-4A55-8D91-9F94CC491A8C}"/>
                  </a:ext>
                </a:extLst>
              </p:cNvPr>
              <p:cNvGrpSpPr/>
              <p:nvPr/>
            </p:nvGrpSpPr>
            <p:grpSpPr>
              <a:xfrm>
                <a:off x="677430" y="1936866"/>
                <a:ext cx="10837140" cy="3376179"/>
                <a:chOff x="677430" y="1936866"/>
                <a:chExt cx="10837140" cy="3376179"/>
              </a:xfrm>
            </p:grpSpPr>
            <p:pic>
              <p:nvPicPr>
                <p:cNvPr id="37" name="Resim 36">
                  <a:extLst>
                    <a:ext uri="{FF2B5EF4-FFF2-40B4-BE49-F238E27FC236}">
                      <a16:creationId xmlns:a16="http://schemas.microsoft.com/office/drawing/2014/main" id="{30D2B09A-832B-41E3-A7BF-633F5A840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30" y="1936866"/>
                  <a:ext cx="10837140" cy="3376179"/>
                </a:xfrm>
                <a:prstGeom prst="rect">
                  <a:avLst/>
                </a:prstGeom>
              </p:spPr>
            </p:pic>
            <p:sp>
              <p:nvSpPr>
                <p:cNvPr id="2" name="Metin kutusu 1">
                  <a:extLst>
                    <a:ext uri="{FF2B5EF4-FFF2-40B4-BE49-F238E27FC236}">
                      <a16:creationId xmlns:a16="http://schemas.microsoft.com/office/drawing/2014/main" id="{94D9FBBE-067B-4A69-B406-19E40292F621}"/>
                    </a:ext>
                  </a:extLst>
                </p:cNvPr>
                <p:cNvSpPr txBox="1"/>
                <p:nvPr/>
              </p:nvSpPr>
              <p:spPr>
                <a:xfrm>
                  <a:off x="8913666" y="2402379"/>
                  <a:ext cx="1244251" cy="738664"/>
                </a:xfrm>
                <a:prstGeom prst="rect">
                  <a:avLst/>
                </a:prstGeom>
                <a:noFill/>
              </p:spPr>
              <p:txBody>
                <a:bodyPr wrap="none" rtlCol="0">
                  <a:spAutoFit/>
                </a:bodyPr>
                <a:lstStyle/>
                <a:p>
                  <a:pPr algn="ctr"/>
                  <a:r>
                    <a:rPr lang="tr-TR" sz="2100" b="1" dirty="0" err="1">
                      <a:solidFill>
                        <a:srgbClr val="0097A7"/>
                      </a:solidFill>
                      <a:latin typeface="Antonio" panose="02000303000000000000" pitchFamily="2" charset="-94"/>
                    </a:rPr>
                    <a:t>Single</a:t>
                  </a:r>
                  <a:endParaRPr lang="tr-TR" sz="2100" b="1" dirty="0">
                    <a:solidFill>
                      <a:srgbClr val="0097A7"/>
                    </a:solidFill>
                    <a:latin typeface="Antonio" panose="02000303000000000000" pitchFamily="2" charset="-94"/>
                  </a:endParaRPr>
                </a:p>
                <a:p>
                  <a:pPr algn="ctr"/>
                  <a:r>
                    <a:rPr lang="tr-TR" sz="2100" b="1" dirty="0">
                      <a:solidFill>
                        <a:srgbClr val="0097A7"/>
                      </a:solidFill>
                      <a:latin typeface="Antonio" panose="02000303000000000000" pitchFamily="2" charset="-94"/>
                    </a:rPr>
                    <a:t>Document</a:t>
                  </a:r>
                </a:p>
              </p:txBody>
            </p:sp>
            <p:sp>
              <p:nvSpPr>
                <p:cNvPr id="21" name="Metin kutusu 20">
                  <a:extLst>
                    <a:ext uri="{FF2B5EF4-FFF2-40B4-BE49-F238E27FC236}">
                      <a16:creationId xmlns:a16="http://schemas.microsoft.com/office/drawing/2014/main" id="{44AC5DE8-E84C-4BD7-8F5B-768DB2BB8B73}"/>
                    </a:ext>
                  </a:extLst>
                </p:cNvPr>
                <p:cNvSpPr txBox="1"/>
                <p:nvPr/>
              </p:nvSpPr>
              <p:spPr>
                <a:xfrm>
                  <a:off x="10235459" y="2402379"/>
                  <a:ext cx="1233030" cy="738664"/>
                </a:xfrm>
                <a:prstGeom prst="rect">
                  <a:avLst/>
                </a:prstGeom>
                <a:noFill/>
              </p:spPr>
              <p:txBody>
                <a:bodyPr wrap="none" rtlCol="0">
                  <a:spAutoFit/>
                </a:bodyPr>
                <a:lstStyle/>
                <a:p>
                  <a:pPr algn="ctr"/>
                  <a:r>
                    <a:rPr lang="tr-TR" sz="2100" dirty="0">
                      <a:solidFill>
                        <a:schemeClr val="bg1"/>
                      </a:solidFill>
                      <a:latin typeface="Antonio" panose="02000303000000000000" pitchFamily="2" charset="-94"/>
                    </a:rPr>
                    <a:t>Multiple</a:t>
                  </a:r>
                </a:p>
                <a:p>
                  <a:pPr algn="ctr"/>
                  <a:r>
                    <a:rPr lang="tr-TR" sz="2100" dirty="0" err="1">
                      <a:solidFill>
                        <a:schemeClr val="bg1"/>
                      </a:solidFill>
                      <a:latin typeface="Antonio" panose="02000303000000000000" pitchFamily="2" charset="-94"/>
                    </a:rPr>
                    <a:t>Documents</a:t>
                  </a:r>
                  <a:endParaRPr lang="tr-TR" sz="2100" dirty="0">
                    <a:solidFill>
                      <a:schemeClr val="bg1"/>
                    </a:solidFill>
                    <a:latin typeface="Antonio" panose="02000303000000000000" pitchFamily="2" charset="-94"/>
                  </a:endParaRPr>
                </a:p>
              </p:txBody>
            </p:sp>
            <p:sp>
              <p:nvSpPr>
                <p:cNvPr id="22" name="Metin kutusu 21">
                  <a:extLst>
                    <a:ext uri="{FF2B5EF4-FFF2-40B4-BE49-F238E27FC236}">
                      <a16:creationId xmlns:a16="http://schemas.microsoft.com/office/drawing/2014/main" id="{B2E0AAA2-4752-42A9-AA05-7925122C89F2}"/>
                    </a:ext>
                  </a:extLst>
                </p:cNvPr>
                <p:cNvSpPr txBox="1"/>
                <p:nvPr/>
              </p:nvSpPr>
              <p:spPr>
                <a:xfrm>
                  <a:off x="8948427" y="4164515"/>
                  <a:ext cx="1191352" cy="415498"/>
                </a:xfrm>
                <a:prstGeom prst="rect">
                  <a:avLst/>
                </a:prstGeom>
                <a:noFill/>
              </p:spPr>
              <p:txBody>
                <a:bodyPr wrap="none" rtlCol="0">
                  <a:spAutoFit/>
                </a:bodyPr>
                <a:lstStyle/>
                <a:p>
                  <a:pPr algn="ctr"/>
                  <a:r>
                    <a:rPr lang="tr-TR" sz="2100" dirty="0" err="1">
                      <a:solidFill>
                        <a:schemeClr val="bg1"/>
                      </a:solidFill>
                      <a:latin typeface="Antonio" panose="02000303000000000000" pitchFamily="2" charset="-94"/>
                    </a:rPr>
                    <a:t>Inferential</a:t>
                  </a:r>
                  <a:endParaRPr lang="tr-TR" sz="2100" dirty="0">
                    <a:solidFill>
                      <a:schemeClr val="bg1"/>
                    </a:solidFill>
                    <a:latin typeface="Antonio" panose="02000303000000000000" pitchFamily="2" charset="-94"/>
                  </a:endParaRPr>
                </a:p>
              </p:txBody>
            </p:sp>
            <p:sp>
              <p:nvSpPr>
                <p:cNvPr id="23" name="Metin kutusu 22">
                  <a:extLst>
                    <a:ext uri="{FF2B5EF4-FFF2-40B4-BE49-F238E27FC236}">
                      <a16:creationId xmlns:a16="http://schemas.microsoft.com/office/drawing/2014/main" id="{7ED198BC-A620-4EF7-B460-2019F54DC1CB}"/>
                    </a:ext>
                  </a:extLst>
                </p:cNvPr>
                <p:cNvSpPr txBox="1"/>
                <p:nvPr/>
              </p:nvSpPr>
              <p:spPr>
                <a:xfrm>
                  <a:off x="10317212" y="4165040"/>
                  <a:ext cx="1069524" cy="415498"/>
                </a:xfrm>
                <a:prstGeom prst="rect">
                  <a:avLst/>
                </a:prstGeom>
                <a:noFill/>
              </p:spPr>
              <p:txBody>
                <a:bodyPr wrap="none" rtlCol="0">
                  <a:spAutoFit/>
                </a:bodyPr>
                <a:lstStyle/>
                <a:p>
                  <a:pPr algn="ctr"/>
                  <a:r>
                    <a:rPr lang="tr-TR" sz="2100" b="1" dirty="0" err="1">
                      <a:solidFill>
                        <a:srgbClr val="757D2C"/>
                      </a:solidFill>
                      <a:latin typeface="Antonio" panose="02000303000000000000" pitchFamily="2" charset="-94"/>
                    </a:rPr>
                    <a:t>Abstract</a:t>
                  </a:r>
                  <a:endParaRPr lang="tr-TR" sz="2100" b="1" dirty="0">
                    <a:solidFill>
                      <a:srgbClr val="757D2C"/>
                    </a:solidFill>
                    <a:latin typeface="Antonio" panose="02000303000000000000" pitchFamily="2" charset="-94"/>
                  </a:endParaRPr>
                </a:p>
              </p:txBody>
            </p:sp>
            <p:sp>
              <p:nvSpPr>
                <p:cNvPr id="24" name="Metin kutusu 23">
                  <a:extLst>
                    <a:ext uri="{FF2B5EF4-FFF2-40B4-BE49-F238E27FC236}">
                      <a16:creationId xmlns:a16="http://schemas.microsoft.com/office/drawing/2014/main" id="{46968D18-C9C1-45BA-8956-D0C46BA7FDF9}"/>
                    </a:ext>
                  </a:extLst>
                </p:cNvPr>
                <p:cNvSpPr txBox="1"/>
                <p:nvPr/>
              </p:nvSpPr>
              <p:spPr>
                <a:xfrm>
                  <a:off x="861993" y="3509880"/>
                  <a:ext cx="925253" cy="738664"/>
                </a:xfrm>
                <a:prstGeom prst="rect">
                  <a:avLst/>
                </a:prstGeom>
                <a:noFill/>
              </p:spPr>
              <p:txBody>
                <a:bodyPr wrap="none" rtlCol="0">
                  <a:spAutoFit/>
                </a:bodyPr>
                <a:lstStyle/>
                <a:p>
                  <a:pPr algn="ctr"/>
                  <a:r>
                    <a:rPr lang="tr-TR" sz="2100" dirty="0">
                      <a:solidFill>
                        <a:schemeClr val="bg1"/>
                      </a:solidFill>
                      <a:latin typeface="Antonio" panose="02000303000000000000" pitchFamily="2" charset="-94"/>
                    </a:rPr>
                    <a:t>Domain</a:t>
                  </a:r>
                </a:p>
                <a:p>
                  <a:pPr algn="ctr"/>
                  <a:r>
                    <a:rPr lang="tr-TR" sz="2100" dirty="0" err="1">
                      <a:solidFill>
                        <a:schemeClr val="bg1"/>
                      </a:solidFill>
                      <a:latin typeface="Antonio" panose="02000303000000000000" pitchFamily="2" charset="-94"/>
                    </a:rPr>
                    <a:t>Specific</a:t>
                  </a:r>
                  <a:endParaRPr lang="tr-TR" sz="2100" dirty="0">
                    <a:solidFill>
                      <a:schemeClr val="bg1"/>
                    </a:solidFill>
                    <a:latin typeface="Antonio" panose="02000303000000000000" pitchFamily="2" charset="-94"/>
                  </a:endParaRPr>
                </a:p>
              </p:txBody>
            </p:sp>
            <p:sp>
              <p:nvSpPr>
                <p:cNvPr id="26" name="Metin kutusu 25">
                  <a:extLst>
                    <a:ext uri="{FF2B5EF4-FFF2-40B4-BE49-F238E27FC236}">
                      <a16:creationId xmlns:a16="http://schemas.microsoft.com/office/drawing/2014/main" id="{10125986-6BB1-4298-B3B0-8E2C198AE54E}"/>
                    </a:ext>
                  </a:extLst>
                </p:cNvPr>
                <p:cNvSpPr txBox="1"/>
                <p:nvPr/>
              </p:nvSpPr>
              <p:spPr>
                <a:xfrm>
                  <a:off x="2186464" y="3719922"/>
                  <a:ext cx="992580" cy="415498"/>
                </a:xfrm>
                <a:prstGeom prst="rect">
                  <a:avLst/>
                </a:prstGeom>
                <a:noFill/>
              </p:spPr>
              <p:txBody>
                <a:bodyPr wrap="none" rtlCol="0">
                  <a:spAutoFit/>
                </a:bodyPr>
                <a:lstStyle/>
                <a:p>
                  <a:pPr algn="ctr"/>
                  <a:r>
                    <a:rPr lang="tr-TR" sz="2100" b="1" dirty="0">
                      <a:solidFill>
                        <a:srgbClr val="FBC02D"/>
                      </a:solidFill>
                      <a:latin typeface="Antonio" panose="02000303000000000000" pitchFamily="2" charset="-94"/>
                    </a:rPr>
                    <a:t>General</a:t>
                  </a:r>
                </a:p>
              </p:txBody>
            </p:sp>
            <p:sp>
              <p:nvSpPr>
                <p:cNvPr id="28" name="Metin kutusu 27">
                  <a:extLst>
                    <a:ext uri="{FF2B5EF4-FFF2-40B4-BE49-F238E27FC236}">
                      <a16:creationId xmlns:a16="http://schemas.microsoft.com/office/drawing/2014/main" id="{E0C10A78-7046-410C-BB37-2BB9B53A2919}"/>
                    </a:ext>
                  </a:extLst>
                </p:cNvPr>
                <p:cNvSpPr txBox="1"/>
                <p:nvPr/>
              </p:nvSpPr>
              <p:spPr>
                <a:xfrm>
                  <a:off x="3380558" y="3736548"/>
                  <a:ext cx="1257075" cy="400110"/>
                </a:xfrm>
                <a:prstGeom prst="rect">
                  <a:avLst/>
                </a:prstGeom>
                <a:noFill/>
              </p:spPr>
              <p:txBody>
                <a:bodyPr wrap="none" rtlCol="0">
                  <a:spAutoFit/>
                </a:bodyPr>
                <a:lstStyle/>
                <a:p>
                  <a:pPr algn="ctr"/>
                  <a:r>
                    <a:rPr lang="tr-TR" sz="2000" dirty="0">
                      <a:solidFill>
                        <a:schemeClr val="bg1"/>
                      </a:solidFill>
                      <a:latin typeface="Antonio" panose="02000303000000000000" pitchFamily="2" charset="-94"/>
                    </a:rPr>
                    <a:t>Query </a:t>
                  </a:r>
                  <a:r>
                    <a:rPr lang="tr-TR" sz="2000" dirty="0" err="1">
                      <a:solidFill>
                        <a:schemeClr val="bg1"/>
                      </a:solidFill>
                      <a:latin typeface="Antonio" panose="02000303000000000000" pitchFamily="2" charset="-94"/>
                    </a:rPr>
                    <a:t>Based</a:t>
                  </a:r>
                  <a:endParaRPr lang="tr-TR" sz="2000" dirty="0">
                    <a:solidFill>
                      <a:schemeClr val="bg1"/>
                    </a:solidFill>
                    <a:latin typeface="Antonio" panose="02000303000000000000" pitchFamily="2" charset="-94"/>
                  </a:endParaRPr>
                </a:p>
              </p:txBody>
            </p:sp>
          </p:grpSp>
          <p:sp>
            <p:nvSpPr>
              <p:cNvPr id="7" name="Dikdörtgen 6">
                <a:extLst>
                  <a:ext uri="{FF2B5EF4-FFF2-40B4-BE49-F238E27FC236}">
                    <a16:creationId xmlns:a16="http://schemas.microsoft.com/office/drawing/2014/main" id="{4E26FA21-2DC4-490D-B00D-F4228BC31914}"/>
                  </a:ext>
                </a:extLst>
              </p:cNvPr>
              <p:cNvSpPr/>
              <p:nvPr/>
            </p:nvSpPr>
            <p:spPr>
              <a:xfrm rot="3852417">
                <a:off x="6230994" y="3016366"/>
                <a:ext cx="1798045" cy="1529427"/>
              </a:xfrm>
              <a:prstGeom prst="rect">
                <a:avLst/>
              </a:prstGeom>
              <a:noFill/>
            </p:spPr>
            <p:txBody>
              <a:bodyPr wrap="none" lIns="91440" tIns="45720" rIns="91440" bIns="45720" anchor="ctr" anchorCtr="0">
                <a:prstTxWarp prst="textArchUp">
                  <a:avLst>
                    <a:gd name="adj" fmla="val 11834741"/>
                  </a:avLst>
                </a:prstTxWarp>
                <a:spAutoFit/>
              </a:bodyPr>
              <a:lstStyle/>
              <a:p>
                <a:pPr algn="ct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According</a:t>
                </a:r>
                <a:r>
                  <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to</a:t>
                </a:r>
                <a:r>
                  <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Input</a:t>
                </a:r>
                <a:endPar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endParaRPr>
              </a:p>
            </p:txBody>
          </p:sp>
          <p:sp>
            <p:nvSpPr>
              <p:cNvPr id="29" name="Dikdörtgen 28">
                <a:extLst>
                  <a:ext uri="{FF2B5EF4-FFF2-40B4-BE49-F238E27FC236}">
                    <a16:creationId xmlns:a16="http://schemas.microsoft.com/office/drawing/2014/main" id="{3C676162-F3F4-4805-B602-9B1E5FA44B4B}"/>
                  </a:ext>
                </a:extLst>
              </p:cNvPr>
              <p:cNvSpPr/>
              <p:nvPr/>
            </p:nvSpPr>
            <p:spPr>
              <a:xfrm rot="17922476">
                <a:off x="5596684" y="3028955"/>
                <a:ext cx="1798045" cy="1529427"/>
              </a:xfrm>
              <a:prstGeom prst="rect">
                <a:avLst/>
              </a:prstGeom>
              <a:noFill/>
            </p:spPr>
            <p:txBody>
              <a:bodyPr wrap="none" lIns="91440" tIns="45720" rIns="91440" bIns="45720" anchor="ctr" anchorCtr="0">
                <a:prstTxWarp prst="textArchUp">
                  <a:avLst>
                    <a:gd name="adj" fmla="val 11834741"/>
                  </a:avLst>
                </a:prstTxWarp>
                <a:spAutoFit/>
              </a:bodyPr>
              <a:lstStyle/>
              <a:p>
                <a:pPr algn="ct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According</a:t>
                </a:r>
                <a:r>
                  <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to</a:t>
                </a:r>
                <a:r>
                  <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Contex</a:t>
                </a:r>
                <a:endPar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endParaRPr>
              </a:p>
            </p:txBody>
          </p:sp>
          <p:sp>
            <p:nvSpPr>
              <p:cNvPr id="8" name="Dikdörtgen 7">
                <a:extLst>
                  <a:ext uri="{FF2B5EF4-FFF2-40B4-BE49-F238E27FC236}">
                    <a16:creationId xmlns:a16="http://schemas.microsoft.com/office/drawing/2014/main" id="{D0DD971B-A57E-4765-9338-0D36F321F2DA}"/>
                  </a:ext>
                </a:extLst>
              </p:cNvPr>
              <p:cNvSpPr/>
              <p:nvPr/>
            </p:nvSpPr>
            <p:spPr>
              <a:xfrm>
                <a:off x="5982416" y="4248544"/>
                <a:ext cx="1647739" cy="923330"/>
              </a:xfrm>
              <a:prstGeom prst="rect">
                <a:avLst/>
              </a:prstGeom>
              <a:noFill/>
            </p:spPr>
            <p:txBody>
              <a:bodyPr wrap="none" lIns="91440" tIns="45720" rIns="91440" bIns="45720">
                <a:prstTxWarp prst="textArchDown">
                  <a:avLst>
                    <a:gd name="adj" fmla="val 979854"/>
                  </a:avLst>
                </a:prstTxWarp>
                <a:spAutoFit/>
              </a:bodyPr>
              <a:lstStyle/>
              <a:p>
                <a:pPr algn="ctr"/>
                <a:r>
                  <a:rPr lang="tr-TR" sz="25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According</a:t>
                </a:r>
                <a:r>
                  <a:rPr lang="tr-TR" sz="25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5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to</a:t>
                </a:r>
                <a:r>
                  <a:rPr lang="tr-TR" sz="25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5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Output</a:t>
                </a:r>
                <a:endParaRPr lang="tr-TR" sz="25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endParaRPr>
              </a:p>
            </p:txBody>
          </p:sp>
        </p:grpSp>
        <p:pic>
          <p:nvPicPr>
            <p:cNvPr id="11" name="Grafik 10">
              <a:extLst>
                <a:ext uri="{FF2B5EF4-FFF2-40B4-BE49-F238E27FC236}">
                  <a16:creationId xmlns:a16="http://schemas.microsoft.com/office/drawing/2014/main" id="{D41B43FC-C218-49F2-B85E-102AD2A74E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6983" y="3464449"/>
              <a:ext cx="841789" cy="841789"/>
            </a:xfrm>
            <a:prstGeom prst="rect">
              <a:avLst/>
            </a:prstGeom>
          </p:spPr>
        </p:pic>
      </p:grpSp>
      <p:grpSp>
        <p:nvGrpSpPr>
          <p:cNvPr id="3" name="Grup 2">
            <a:extLst>
              <a:ext uri="{FF2B5EF4-FFF2-40B4-BE49-F238E27FC236}">
                <a16:creationId xmlns:a16="http://schemas.microsoft.com/office/drawing/2014/main" id="{1D5590F7-17F3-465A-9F6D-36E111DCE5D9}"/>
              </a:ext>
            </a:extLst>
          </p:cNvPr>
          <p:cNvGrpSpPr/>
          <p:nvPr/>
        </p:nvGrpSpPr>
        <p:grpSpPr>
          <a:xfrm>
            <a:off x="7670157" y="478717"/>
            <a:ext cx="3981290" cy="551201"/>
            <a:chOff x="7670157" y="478717"/>
            <a:chExt cx="3981290" cy="551201"/>
          </a:xfrm>
        </p:grpSpPr>
        <p:grpSp>
          <p:nvGrpSpPr>
            <p:cNvPr id="20" name="Grup 19">
              <a:extLst>
                <a:ext uri="{FF2B5EF4-FFF2-40B4-BE49-F238E27FC236}">
                  <a16:creationId xmlns:a16="http://schemas.microsoft.com/office/drawing/2014/main" id="{D7ABED6C-F49D-4B6A-BFCB-35935A321E13}"/>
                </a:ext>
              </a:extLst>
            </p:cNvPr>
            <p:cNvGrpSpPr/>
            <p:nvPr/>
          </p:nvGrpSpPr>
          <p:grpSpPr>
            <a:xfrm>
              <a:off x="7670157" y="478717"/>
              <a:ext cx="3981290" cy="551201"/>
              <a:chOff x="7287768" y="478717"/>
              <a:chExt cx="3981290" cy="551201"/>
            </a:xfrm>
          </p:grpSpPr>
          <p:sp>
            <p:nvSpPr>
              <p:cNvPr id="18" name="Dikdörtgen: Köşeleri Yuvarlatılmış 17">
                <a:extLst>
                  <a:ext uri="{FF2B5EF4-FFF2-40B4-BE49-F238E27FC236}">
                    <a16:creationId xmlns:a16="http://schemas.microsoft.com/office/drawing/2014/main" id="{5AE56A8B-52BB-484C-90E2-921DF657F965}"/>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2E8BA2D5-F8AE-4046-AB1D-5548B06511C9}"/>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5" name="Metin kutusu 14">
                <a:extLst>
                  <a:ext uri="{FF2B5EF4-FFF2-40B4-BE49-F238E27FC236}">
                    <a16:creationId xmlns:a16="http://schemas.microsoft.com/office/drawing/2014/main" id="{7793D134-FAE4-4E9B-8C9A-A56D183BE492}"/>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6" name="Metin kutusu 15">
                <a:extLst>
                  <a:ext uri="{FF2B5EF4-FFF2-40B4-BE49-F238E27FC236}">
                    <a16:creationId xmlns:a16="http://schemas.microsoft.com/office/drawing/2014/main" id="{67E305D7-2F3A-4B9A-8D54-0350FF194E2D}"/>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32" name="Düz Bağlayıcı 31">
              <a:extLst>
                <a:ext uri="{FF2B5EF4-FFF2-40B4-BE49-F238E27FC236}">
                  <a16:creationId xmlns:a16="http://schemas.microsoft.com/office/drawing/2014/main" id="{464E3BD0-1F26-41A1-9B42-E36874C39909}"/>
                </a:ext>
              </a:extLst>
            </p:cNvPr>
            <p:cNvCxnSpPr>
              <a:cxnSpLocks/>
            </p:cNvCxnSpPr>
            <p:nvPr/>
          </p:nvCxnSpPr>
          <p:spPr>
            <a:xfrm>
              <a:off x="9373198" y="1001937"/>
              <a:ext cx="97491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3238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26E3843B-26C2-4259-B6A9-F32A8E18CD05}"/>
              </a:ext>
            </a:extLst>
          </p:cNvPr>
          <p:cNvSpPr txBox="1"/>
          <p:nvPr/>
        </p:nvSpPr>
        <p:spPr>
          <a:xfrm>
            <a:off x="518747" y="293884"/>
            <a:ext cx="439848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P.B. </a:t>
            </a:r>
            <a:r>
              <a:rPr lang="tr-TR" dirty="0" err="1">
                <a:latin typeface="Bahnschrift SemiLight Condensed" panose="020B0502040204020203" pitchFamily="34" charset="0"/>
              </a:rPr>
              <a:t>Baxendale</a:t>
            </a:r>
            <a:r>
              <a:rPr lang="tr-TR" dirty="0">
                <a:latin typeface="Bahnschrift SemiLight Condensed" panose="020B0502040204020203" pitchFamily="34" charset="0"/>
              </a:rPr>
              <a:t> - 1958	</a:t>
            </a:r>
          </a:p>
          <a:p>
            <a:endParaRPr lang="tr-TR" dirty="0">
              <a:latin typeface="Bahnschrift SemiLight Condensed" panose="020B0502040204020203" pitchFamily="34" charset="0"/>
            </a:endParaRPr>
          </a:p>
          <a:p>
            <a:endParaRPr lang="tr-TR" dirty="0">
              <a:latin typeface="Bahnschrift SemiLight Condensed" panose="020B0502040204020203" pitchFamily="34" charset="0"/>
            </a:endParaRPr>
          </a:p>
        </p:txBody>
      </p:sp>
      <p:grpSp>
        <p:nvGrpSpPr>
          <p:cNvPr id="45" name="Grup 44">
            <a:extLst>
              <a:ext uri="{FF2B5EF4-FFF2-40B4-BE49-F238E27FC236}">
                <a16:creationId xmlns:a16="http://schemas.microsoft.com/office/drawing/2014/main" id="{5304AECA-8B61-4481-A650-7EC16FF1BC98}"/>
              </a:ext>
            </a:extLst>
          </p:cNvPr>
          <p:cNvGrpSpPr/>
          <p:nvPr/>
        </p:nvGrpSpPr>
        <p:grpSpPr>
          <a:xfrm>
            <a:off x="449656" y="2680576"/>
            <a:ext cx="11292688" cy="1496847"/>
            <a:chOff x="449656" y="1796562"/>
            <a:chExt cx="11292688" cy="1496847"/>
          </a:xfrm>
        </p:grpSpPr>
        <p:sp>
          <p:nvSpPr>
            <p:cNvPr id="39" name="Metin kutusu 38">
              <a:extLst>
                <a:ext uri="{FF2B5EF4-FFF2-40B4-BE49-F238E27FC236}">
                  <a16:creationId xmlns:a16="http://schemas.microsoft.com/office/drawing/2014/main" id="{A5E10541-DE84-42E2-9D77-5BCD2B97CE5E}"/>
                </a:ext>
              </a:extLst>
            </p:cNvPr>
            <p:cNvSpPr txBox="1"/>
            <p:nvPr/>
          </p:nvSpPr>
          <p:spPr>
            <a:xfrm>
              <a:off x="5656289" y="1796562"/>
              <a:ext cx="879422" cy="532624"/>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dirty="0" err="1">
                  <a:latin typeface="Bahnschrift SemiLight Condensed" panose="020B0502040204020203" pitchFamily="34" charset="0"/>
                </a:rPr>
                <a:t>Headline</a:t>
              </a:r>
              <a:endParaRPr lang="tr-TR" sz="1600" dirty="0">
                <a:latin typeface="Bahnschrift SemiLight Condensed" panose="020B0502040204020203" pitchFamily="34" charset="0"/>
              </a:endParaRPr>
            </a:p>
            <a:p>
              <a:pPr algn="ctr"/>
              <a:endParaRPr lang="tr-TR" sz="1600" dirty="0">
                <a:latin typeface="Bahnschrift SemiLight Condensed" panose="020B0502040204020203" pitchFamily="34" charset="0"/>
              </a:endParaRPr>
            </a:p>
          </p:txBody>
        </p:sp>
        <p:grpSp>
          <p:nvGrpSpPr>
            <p:cNvPr id="44" name="Grup 43">
              <a:extLst>
                <a:ext uri="{FF2B5EF4-FFF2-40B4-BE49-F238E27FC236}">
                  <a16:creationId xmlns:a16="http://schemas.microsoft.com/office/drawing/2014/main" id="{90CE845D-C877-4197-A474-B6F1CA4208A3}"/>
                </a:ext>
              </a:extLst>
            </p:cNvPr>
            <p:cNvGrpSpPr/>
            <p:nvPr/>
          </p:nvGrpSpPr>
          <p:grpSpPr>
            <a:xfrm>
              <a:off x="449656" y="1919698"/>
              <a:ext cx="11292688" cy="1373711"/>
              <a:chOff x="449656" y="1919698"/>
              <a:chExt cx="11292688" cy="1373711"/>
            </a:xfrm>
          </p:grpSpPr>
          <p:cxnSp>
            <p:nvCxnSpPr>
              <p:cNvPr id="36" name="Bağlayıcı: Dirsek 30">
                <a:extLst>
                  <a:ext uri="{FF2B5EF4-FFF2-40B4-BE49-F238E27FC236}">
                    <a16:creationId xmlns:a16="http://schemas.microsoft.com/office/drawing/2014/main" id="{22D895F5-41C2-43F3-8439-162987E51FB6}"/>
                  </a:ext>
                </a:extLst>
              </p:cNvPr>
              <p:cNvCxnSpPr>
                <a:cxnSpLocks/>
                <a:stCxn id="29" idx="0"/>
              </p:cNvCxnSpPr>
              <p:nvPr/>
            </p:nvCxnSpPr>
            <p:spPr>
              <a:xfrm rot="16200000" flipV="1">
                <a:off x="8900667" y="430178"/>
                <a:ext cx="504825" cy="4156389"/>
              </a:xfrm>
              <a:prstGeom prst="curved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Bağlayıcı: Dirsek 30">
                <a:extLst>
                  <a:ext uri="{FF2B5EF4-FFF2-40B4-BE49-F238E27FC236}">
                    <a16:creationId xmlns:a16="http://schemas.microsoft.com/office/drawing/2014/main" id="{D4DED430-F014-47C1-80D2-91EA5484F458}"/>
                  </a:ext>
                </a:extLst>
              </p:cNvPr>
              <p:cNvCxnSpPr>
                <a:cxnSpLocks/>
                <a:stCxn id="26" idx="0"/>
              </p:cNvCxnSpPr>
              <p:nvPr/>
            </p:nvCxnSpPr>
            <p:spPr>
              <a:xfrm rot="5400000" flipH="1" flipV="1">
                <a:off x="2790572" y="434235"/>
                <a:ext cx="504824" cy="4148276"/>
              </a:xfrm>
              <a:prstGeom prst="curved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99A14D3F-0CF2-440A-8584-0172F79C0EEB}"/>
                  </a:ext>
                </a:extLst>
              </p:cNvPr>
              <p:cNvCxnSpPr>
                <a:cxnSpLocks/>
              </p:cNvCxnSpPr>
              <p:nvPr/>
            </p:nvCxnSpPr>
            <p:spPr>
              <a:xfrm>
                <a:off x="5117124" y="2255960"/>
                <a:ext cx="1957752" cy="0"/>
              </a:xfrm>
              <a:prstGeom prst="line">
                <a:avLst/>
              </a:prstGeom>
              <a:ln w="127000">
                <a:solidFill>
                  <a:srgbClr val="FBC02D"/>
                </a:solidFill>
                <a:prstDash val="solid"/>
              </a:ln>
            </p:spPr>
            <p:style>
              <a:lnRef idx="1">
                <a:schemeClr val="accent1"/>
              </a:lnRef>
              <a:fillRef idx="0">
                <a:schemeClr val="accent1"/>
              </a:fillRef>
              <a:effectRef idx="0">
                <a:schemeClr val="accent1"/>
              </a:effectRef>
              <a:fontRef idx="minor">
                <a:schemeClr val="tx1"/>
              </a:fontRef>
            </p:style>
          </p:cxnSp>
          <p:grpSp>
            <p:nvGrpSpPr>
              <p:cNvPr id="28" name="Grup 27">
                <a:extLst>
                  <a:ext uri="{FF2B5EF4-FFF2-40B4-BE49-F238E27FC236}">
                    <a16:creationId xmlns:a16="http://schemas.microsoft.com/office/drawing/2014/main" id="{F4CEC5CD-CB15-4528-8D38-3364216B0BB4}"/>
                  </a:ext>
                </a:extLst>
              </p:cNvPr>
              <p:cNvGrpSpPr/>
              <p:nvPr/>
            </p:nvGrpSpPr>
            <p:grpSpPr>
              <a:xfrm>
                <a:off x="449656" y="2760785"/>
                <a:ext cx="11292688" cy="532624"/>
                <a:chOff x="471541" y="2321169"/>
                <a:chExt cx="11292688" cy="532624"/>
              </a:xfrm>
            </p:grpSpPr>
            <p:cxnSp>
              <p:nvCxnSpPr>
                <p:cNvPr id="5" name="Düz Bağlayıcı 4">
                  <a:extLst>
                    <a:ext uri="{FF2B5EF4-FFF2-40B4-BE49-F238E27FC236}">
                      <a16:creationId xmlns:a16="http://schemas.microsoft.com/office/drawing/2014/main" id="{72F6BBB4-907E-4156-870B-59C841E9CC3E}"/>
                    </a:ext>
                  </a:extLst>
                </p:cNvPr>
                <p:cNvCxnSpPr>
                  <a:cxnSpLocks/>
                </p:cNvCxnSpPr>
                <p:nvPr/>
              </p:nvCxnSpPr>
              <p:spPr>
                <a:xfrm>
                  <a:off x="1583550" y="2321170"/>
                  <a:ext cx="9023507" cy="0"/>
                </a:xfrm>
                <a:prstGeom prst="line">
                  <a:avLst/>
                </a:prstGeom>
                <a:ln w="1270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975D98C0-99DA-405D-91BF-6F940BB6806B}"/>
                    </a:ext>
                  </a:extLst>
                </p:cNvPr>
                <p:cNvCxnSpPr>
                  <a:cxnSpLocks/>
                </p:cNvCxnSpPr>
                <p:nvPr/>
              </p:nvCxnSpPr>
              <p:spPr>
                <a:xfrm>
                  <a:off x="659425" y="2321170"/>
                  <a:ext cx="641838" cy="0"/>
                </a:xfrm>
                <a:prstGeom prst="line">
                  <a:avLst/>
                </a:prstGeom>
                <a:ln w="127000">
                  <a:solidFill>
                    <a:srgbClr val="0097A7"/>
                  </a:solidFill>
                  <a:prstDash val="solid"/>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50CD588B-0410-4431-A9A2-1EC48517EB31}"/>
                    </a:ext>
                  </a:extLst>
                </p:cNvPr>
                <p:cNvCxnSpPr>
                  <a:cxnSpLocks/>
                </p:cNvCxnSpPr>
                <p:nvPr/>
              </p:nvCxnSpPr>
              <p:spPr>
                <a:xfrm>
                  <a:off x="10934507" y="2321170"/>
                  <a:ext cx="641838" cy="0"/>
                </a:xfrm>
                <a:prstGeom prst="line">
                  <a:avLst/>
                </a:prstGeom>
                <a:ln w="127000">
                  <a:solidFill>
                    <a:srgbClr val="00FFCE"/>
                  </a:solidFill>
                  <a:prstDash val="solid"/>
                </a:ln>
              </p:spPr>
              <p:style>
                <a:lnRef idx="1">
                  <a:schemeClr val="accent1"/>
                </a:lnRef>
                <a:fillRef idx="0">
                  <a:schemeClr val="accent1"/>
                </a:fillRef>
                <a:effectRef idx="0">
                  <a:schemeClr val="accent1"/>
                </a:effectRef>
                <a:fontRef idx="minor">
                  <a:schemeClr val="tx1"/>
                </a:fontRef>
              </p:style>
            </p:cxnSp>
            <p:sp>
              <p:nvSpPr>
                <p:cNvPr id="26" name="Metin kutusu 25">
                  <a:extLst>
                    <a:ext uri="{FF2B5EF4-FFF2-40B4-BE49-F238E27FC236}">
                      <a16:creationId xmlns:a16="http://schemas.microsoft.com/office/drawing/2014/main" id="{29FD6449-47B5-4985-B8D0-CC531D82CB8F}"/>
                    </a:ext>
                  </a:extLst>
                </p:cNvPr>
                <p:cNvSpPr txBox="1"/>
                <p:nvPr/>
              </p:nvSpPr>
              <p:spPr>
                <a:xfrm>
                  <a:off x="471541" y="2321169"/>
                  <a:ext cx="1038380" cy="532624"/>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dirty="0">
                      <a:solidFill>
                        <a:srgbClr val="0097A7"/>
                      </a:solidFill>
                      <a:latin typeface="Bahnschrift SemiLight Condensed" panose="020B0502040204020203" pitchFamily="34" charset="0"/>
                    </a:rPr>
                    <a:t>First </a:t>
                  </a:r>
                  <a:r>
                    <a:rPr lang="tr-TR" sz="1600" dirty="0" err="1">
                      <a:solidFill>
                        <a:srgbClr val="0097A7"/>
                      </a:solidFill>
                      <a:latin typeface="Bahnschrift SemiLight Condensed" panose="020B0502040204020203" pitchFamily="34" charset="0"/>
                    </a:rPr>
                    <a:t>Sentence</a:t>
                  </a:r>
                  <a:endParaRPr lang="tr-TR" sz="1600" dirty="0">
                    <a:solidFill>
                      <a:srgbClr val="0097A7"/>
                    </a:solidFill>
                    <a:latin typeface="Bahnschrift SemiLight Condensed" panose="020B0502040204020203" pitchFamily="34" charset="0"/>
                  </a:endParaRPr>
                </a:p>
                <a:p>
                  <a:pPr algn="ctr"/>
                  <a:endParaRPr lang="tr-TR" sz="1600" dirty="0">
                    <a:solidFill>
                      <a:srgbClr val="0097A7"/>
                    </a:solidFill>
                    <a:latin typeface="Bahnschrift SemiLight Condensed" panose="020B0502040204020203" pitchFamily="34" charset="0"/>
                  </a:endParaRPr>
                </a:p>
              </p:txBody>
            </p:sp>
            <p:sp>
              <p:nvSpPr>
                <p:cNvPr id="29" name="Metin kutusu 28">
                  <a:extLst>
                    <a:ext uri="{FF2B5EF4-FFF2-40B4-BE49-F238E27FC236}">
                      <a16:creationId xmlns:a16="http://schemas.microsoft.com/office/drawing/2014/main" id="{6F61E008-27C9-4E71-BC84-98E8A31B80DE}"/>
                    </a:ext>
                  </a:extLst>
                </p:cNvPr>
                <p:cNvSpPr txBox="1"/>
                <p:nvPr/>
              </p:nvSpPr>
              <p:spPr>
                <a:xfrm>
                  <a:off x="10742086" y="2321169"/>
                  <a:ext cx="1022143" cy="532624"/>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300" dirty="0" err="1">
                      <a:solidFill>
                        <a:srgbClr val="00FFCE"/>
                      </a:solidFill>
                      <a:latin typeface="Bahnschrift SemiLight Condensed" panose="020B0502040204020203" pitchFamily="34" charset="0"/>
                    </a:rPr>
                    <a:t>Last</a:t>
                  </a:r>
                  <a:r>
                    <a:rPr lang="tr-TR" sz="2300" dirty="0">
                      <a:solidFill>
                        <a:srgbClr val="00FFCE"/>
                      </a:solidFill>
                      <a:latin typeface="Bahnschrift SemiLight Condensed" panose="020B0502040204020203" pitchFamily="34" charset="0"/>
                    </a:rPr>
                    <a:t> </a:t>
                  </a:r>
                  <a:r>
                    <a:rPr lang="tr-TR" sz="2300" dirty="0" err="1">
                      <a:solidFill>
                        <a:srgbClr val="00FFCE"/>
                      </a:solidFill>
                      <a:latin typeface="Bahnschrift SemiLight Condensed" panose="020B0502040204020203" pitchFamily="34" charset="0"/>
                    </a:rPr>
                    <a:t>Sentence</a:t>
                  </a:r>
                  <a:endParaRPr lang="tr-TR" sz="2300" dirty="0">
                    <a:solidFill>
                      <a:srgbClr val="00FFCE"/>
                    </a:solidFill>
                    <a:latin typeface="Bahnschrift SemiLight Condensed" panose="020B0502040204020203" pitchFamily="34" charset="0"/>
                  </a:endParaRPr>
                </a:p>
                <a:p>
                  <a:pPr algn="ctr"/>
                  <a:endParaRPr lang="tr-TR" sz="1600" dirty="0">
                    <a:solidFill>
                      <a:srgbClr val="00FFCE"/>
                    </a:solidFill>
                    <a:latin typeface="Bahnschrift SemiLight Condensed" panose="020B0502040204020203" pitchFamily="34" charset="0"/>
                  </a:endParaRPr>
                </a:p>
              </p:txBody>
            </p:sp>
          </p:grpSp>
          <p:sp>
            <p:nvSpPr>
              <p:cNvPr id="40" name="Metin kutusu 39">
                <a:extLst>
                  <a:ext uri="{FF2B5EF4-FFF2-40B4-BE49-F238E27FC236}">
                    <a16:creationId xmlns:a16="http://schemas.microsoft.com/office/drawing/2014/main" id="{17BF3497-9CB2-4B07-B190-AE640AF99DFF}"/>
                  </a:ext>
                </a:extLst>
              </p:cNvPr>
              <p:cNvSpPr txBox="1"/>
              <p:nvPr/>
            </p:nvSpPr>
            <p:spPr>
              <a:xfrm>
                <a:off x="2586586" y="1919698"/>
                <a:ext cx="902410" cy="532624"/>
              </a:xfrm>
              <a:prstGeom prst="rect">
                <a:avLst/>
              </a:prstGeom>
            </p:spPr>
            <p:txBody>
              <a:bodyPr vert="horz" lIns="91440" tIns="45720" rIns="91440" bIns="45720" rtlCol="0" anchor="t">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rgbClr val="0097A7"/>
                    </a:solidFill>
                    <a:latin typeface="Bahnschrift SemiLight Condensed" panose="020B0502040204020203" pitchFamily="34" charset="0"/>
                  </a:rPr>
                  <a:t>%85</a:t>
                </a:r>
              </a:p>
              <a:p>
                <a:pPr algn="ctr"/>
                <a:endParaRPr lang="tr-TR" dirty="0">
                  <a:solidFill>
                    <a:srgbClr val="0097A7"/>
                  </a:solidFill>
                  <a:latin typeface="Bahnschrift SemiLight Condensed" panose="020B0502040204020203" pitchFamily="34" charset="0"/>
                </a:endParaRPr>
              </a:p>
            </p:txBody>
          </p:sp>
          <p:sp>
            <p:nvSpPr>
              <p:cNvPr id="41" name="Metin kutusu 40">
                <a:extLst>
                  <a:ext uri="{FF2B5EF4-FFF2-40B4-BE49-F238E27FC236}">
                    <a16:creationId xmlns:a16="http://schemas.microsoft.com/office/drawing/2014/main" id="{1418C706-650D-4C6B-BFB5-297196F16506}"/>
                  </a:ext>
                </a:extLst>
              </p:cNvPr>
              <p:cNvSpPr txBox="1"/>
              <p:nvPr/>
            </p:nvSpPr>
            <p:spPr>
              <a:xfrm>
                <a:off x="8703004" y="1919699"/>
                <a:ext cx="879422" cy="532623"/>
              </a:xfrm>
              <a:prstGeom prst="rect">
                <a:avLst/>
              </a:prstGeom>
            </p:spPr>
            <p:txBody>
              <a:bodyPr vert="horz" lIns="91440" tIns="45720" rIns="91440" bIns="45720" rtlCol="0" anchor="t">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rgbClr val="00FFCE"/>
                    </a:solidFill>
                    <a:latin typeface="Bahnschrift SemiLight Condensed" panose="020B0502040204020203" pitchFamily="34" charset="0"/>
                  </a:rPr>
                  <a:t>%7</a:t>
                </a:r>
              </a:p>
              <a:p>
                <a:pPr algn="ctr"/>
                <a:endParaRPr lang="tr-TR" dirty="0">
                  <a:solidFill>
                    <a:srgbClr val="00FFCE"/>
                  </a:solidFill>
                  <a:latin typeface="Bahnschrift SemiLight Condensed" panose="020B0502040204020203" pitchFamily="34" charset="0"/>
                </a:endParaRPr>
              </a:p>
            </p:txBody>
          </p:sp>
          <p:sp>
            <p:nvSpPr>
              <p:cNvPr id="43" name="Metin kutusu 42">
                <a:extLst>
                  <a:ext uri="{FF2B5EF4-FFF2-40B4-BE49-F238E27FC236}">
                    <a16:creationId xmlns:a16="http://schemas.microsoft.com/office/drawing/2014/main" id="{51D1D82F-AF54-4271-AA05-F14CB1B47260}"/>
                  </a:ext>
                </a:extLst>
              </p:cNvPr>
              <p:cNvSpPr txBox="1"/>
              <p:nvPr/>
            </p:nvSpPr>
            <p:spPr>
              <a:xfrm>
                <a:off x="1488036" y="2754511"/>
                <a:ext cx="9023507" cy="532621"/>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spc="600" dirty="0" err="1">
                    <a:latin typeface="Bahnschrift SemiLight Condensed" panose="020B0502040204020203" pitchFamily="34" charset="0"/>
                  </a:rPr>
                  <a:t>Middle</a:t>
                </a:r>
                <a:r>
                  <a:rPr lang="tr-TR" sz="1600" spc="600" dirty="0">
                    <a:latin typeface="Bahnschrift SemiLight Condensed" panose="020B0502040204020203" pitchFamily="34" charset="0"/>
                  </a:rPr>
                  <a:t> </a:t>
                </a:r>
                <a:r>
                  <a:rPr lang="tr-TR" sz="1600" spc="600" dirty="0" err="1">
                    <a:latin typeface="Bahnschrift SemiLight Condensed" panose="020B0502040204020203" pitchFamily="34" charset="0"/>
                  </a:rPr>
                  <a:t>Sentences</a:t>
                </a:r>
                <a:endParaRPr lang="tr-TR" sz="1600" spc="600" dirty="0">
                  <a:latin typeface="Bahnschrift SemiLight Condensed" panose="020B0502040204020203" pitchFamily="34" charset="0"/>
                </a:endParaRPr>
              </a:p>
            </p:txBody>
          </p:sp>
        </p:grpSp>
      </p:gr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992681" y="974454"/>
            <a:ext cx="1761251"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Positional</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Method</a:t>
            </a:r>
            <a:endParaRPr lang="tr-TR" sz="2000" b="1" dirty="0">
              <a:solidFill>
                <a:srgbClr val="002060"/>
              </a:solidFill>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2118361C-9875-CE8C-C3BF-DFD7032B113C}"/>
              </a:ext>
            </a:extLst>
          </p:cNvPr>
          <p:cNvGrpSpPr/>
          <p:nvPr/>
        </p:nvGrpSpPr>
        <p:grpSpPr>
          <a:xfrm>
            <a:off x="7670157" y="478717"/>
            <a:ext cx="3981290" cy="551201"/>
            <a:chOff x="7670157" y="478717"/>
            <a:chExt cx="3981290" cy="551201"/>
          </a:xfrm>
        </p:grpSpPr>
        <p:grpSp>
          <p:nvGrpSpPr>
            <p:cNvPr id="4" name="Grup 3">
              <a:extLst>
                <a:ext uri="{FF2B5EF4-FFF2-40B4-BE49-F238E27FC236}">
                  <a16:creationId xmlns:a16="http://schemas.microsoft.com/office/drawing/2014/main" id="{86D6F4DE-200B-0152-052A-80F1FE974BAE}"/>
                </a:ext>
              </a:extLst>
            </p:cNvPr>
            <p:cNvGrpSpPr/>
            <p:nvPr/>
          </p:nvGrpSpPr>
          <p:grpSpPr>
            <a:xfrm>
              <a:off x="7670157" y="478717"/>
              <a:ext cx="3981290" cy="551201"/>
              <a:chOff x="7287768" y="478717"/>
              <a:chExt cx="3981290" cy="551201"/>
            </a:xfrm>
          </p:grpSpPr>
          <p:sp>
            <p:nvSpPr>
              <p:cNvPr id="7" name="Dikdörtgen: Köşeleri Yuvarlatılmış 6">
                <a:extLst>
                  <a:ext uri="{FF2B5EF4-FFF2-40B4-BE49-F238E27FC236}">
                    <a16:creationId xmlns:a16="http://schemas.microsoft.com/office/drawing/2014/main" id="{699F52F4-834F-36B9-569D-44DF802A0E99}"/>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24A859A6-8061-7306-7FDB-236498FEDD93}"/>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0" name="Metin kutusu 9">
                <a:extLst>
                  <a:ext uri="{FF2B5EF4-FFF2-40B4-BE49-F238E27FC236}">
                    <a16:creationId xmlns:a16="http://schemas.microsoft.com/office/drawing/2014/main" id="{8108DD27-4121-2584-E2A9-28B3A511267A}"/>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1" name="Metin kutusu 10">
                <a:extLst>
                  <a:ext uri="{FF2B5EF4-FFF2-40B4-BE49-F238E27FC236}">
                    <a16:creationId xmlns:a16="http://schemas.microsoft.com/office/drawing/2014/main" id="{45376D7A-DF74-A7CD-61C3-9ECBD5B3567C}"/>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6" name="Düz Bağlayıcı 5">
              <a:extLst>
                <a:ext uri="{FF2B5EF4-FFF2-40B4-BE49-F238E27FC236}">
                  <a16:creationId xmlns:a16="http://schemas.microsoft.com/office/drawing/2014/main" id="{F659AFB3-3832-3D8B-9A62-448E813EF59B}"/>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6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Belge" ma:contentTypeID="0x010100991BD91295B29D4C874AF4CA81A90379" ma:contentTypeVersion="2" ma:contentTypeDescription="Yeni belge oluşturun." ma:contentTypeScope="" ma:versionID="aa7d4194d54d21ce9e68a6b6f1950de4">
  <xsd:schema xmlns:xsd="http://www.w3.org/2001/XMLSchema" xmlns:xs="http://www.w3.org/2001/XMLSchema" xmlns:p="http://schemas.microsoft.com/office/2006/metadata/properties" xmlns:ns3="d1727b13-a47a-4d8b-b22e-53c09759983b" targetNamespace="http://schemas.microsoft.com/office/2006/metadata/properties" ma:root="true" ma:fieldsID="70fe61c754ea9a8c980487512962c914" ns3:_="">
    <xsd:import namespace="d1727b13-a47a-4d8b-b22e-53c09759983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727b13-a47a-4d8b-b22e-53c0975998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6E0EE8-EA02-4E06-AAC3-A396C69AA7EA}">
  <ds:schemaRefs>
    <ds:schemaRef ds:uri="http://purl.org/dc/elements/1.1/"/>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schemas.openxmlformats.org/package/2006/metadata/core-properties"/>
    <ds:schemaRef ds:uri="d1727b13-a47a-4d8b-b22e-53c09759983b"/>
    <ds:schemaRef ds:uri="http://purl.org/dc/terms/"/>
  </ds:schemaRefs>
</ds:datastoreItem>
</file>

<file path=customXml/itemProps2.xml><?xml version="1.0" encoding="utf-8"?>
<ds:datastoreItem xmlns:ds="http://schemas.openxmlformats.org/officeDocument/2006/customXml" ds:itemID="{A68A3F3D-463A-412A-BA38-162C85A04A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727b13-a47a-4d8b-b22e-53c0975998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957750-CE5D-42E6-9138-6873E73F11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Thesis Presentation Template - 2</Template>
  <TotalTime>11996</TotalTime>
  <Words>5827</Words>
  <Application>Microsoft Office PowerPoint</Application>
  <PresentationFormat>Geniş ekran</PresentationFormat>
  <Paragraphs>1689</Paragraphs>
  <Slides>72</Slides>
  <Notes>40</Notes>
  <HiddenSlides>1</HiddenSlides>
  <MMClips>0</MMClips>
  <ScaleCrop>false</ScaleCrop>
  <HeadingPairs>
    <vt:vector size="6" baseType="variant">
      <vt:variant>
        <vt:lpstr>Kullanılan Yazı Tipleri</vt:lpstr>
      </vt:variant>
      <vt:variant>
        <vt:i4>23</vt:i4>
      </vt:variant>
      <vt:variant>
        <vt:lpstr>Tema</vt:lpstr>
      </vt:variant>
      <vt:variant>
        <vt:i4>1</vt:i4>
      </vt:variant>
      <vt:variant>
        <vt:lpstr>Slayt Başlıkları</vt:lpstr>
      </vt:variant>
      <vt:variant>
        <vt:i4>72</vt:i4>
      </vt:variant>
    </vt:vector>
  </HeadingPairs>
  <TitlesOfParts>
    <vt:vector size="96" baseType="lpstr">
      <vt:lpstr>Antonio</vt:lpstr>
      <vt:lpstr>arial</vt:lpstr>
      <vt:lpstr>arial</vt:lpstr>
      <vt:lpstr>Bahnschrift</vt:lpstr>
      <vt:lpstr>Bahnschrift Light SemiCondensed</vt:lpstr>
      <vt:lpstr>Bahnschrift SemiLight Condensed</vt:lpstr>
      <vt:lpstr>Bahnschrift SemiLight SemiConde</vt:lpstr>
      <vt:lpstr>Calibri</vt:lpstr>
      <vt:lpstr>Calibri Light</vt:lpstr>
      <vt:lpstr>Cambria</vt:lpstr>
      <vt:lpstr>Cambria Math</vt:lpstr>
      <vt:lpstr>charter</vt:lpstr>
      <vt:lpstr>Merriweather</vt:lpstr>
      <vt:lpstr>Merriweather Sans</vt:lpstr>
      <vt:lpstr>Montserrat Alternates ExtraBold</vt:lpstr>
      <vt:lpstr>Montserrat Alternates SemiBold</vt:lpstr>
      <vt:lpstr>Montserrat Light</vt:lpstr>
      <vt:lpstr>Montserrat SemiBold</vt:lpstr>
      <vt:lpstr>Roboto</vt:lpstr>
      <vt:lpstr>sohne</vt:lpstr>
      <vt:lpstr>Times New Roman</vt:lpstr>
      <vt:lpstr>Wingdings</vt:lpstr>
      <vt:lpstr>Wingdings 3</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Abdulkadir KARACA</dc:creator>
  <cp:lastModifiedBy>Abdulkadir KARACA</cp:lastModifiedBy>
  <cp:revision>19</cp:revision>
  <dcterms:created xsi:type="dcterms:W3CDTF">2021-01-30T20:07:46Z</dcterms:created>
  <dcterms:modified xsi:type="dcterms:W3CDTF">2022-12-06T11:44:37Z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0x010100991BD91295B29D4C874AF4CA81A90379</vt:lpwstr>
  </property>
</Properties>
</file>